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D421D4-20F5-97C9-ECF5-866A53829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0B95DCE-3F7C-7ACC-3CD2-23F094CAEF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D87A6E-817F-B9B4-9085-FD2445E4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487CF7-E521-718F-71FF-7C81C41E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E6F08A-016B-154F-D372-253B70BD3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286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F8291E-1B95-BD44-ED0C-EC4DDCA27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7FC801-66CB-9DBC-E35E-98D463364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EB1951-933F-1487-16C6-4F6CB88FA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DE180A-8236-0CBC-4AFF-3017BB0C8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C3FB79-1070-1763-1288-7FEE59D6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43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3F59A47-C586-4BD2-9513-532CD5BA4C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0A2DEA5-4FA3-0BD6-502C-6E37F48EA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4A8E69-D24D-FC8B-C9FC-27564EEFF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D7C9C7-02E3-5E88-6750-60071A67B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15ECBE-A941-0A7E-55AC-2E2F001D6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18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F550B4-F94F-B414-E3A0-0EE44742F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118AC3-6357-C2D2-1BB5-1013F3B85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2D8F44B-35C7-1A44-EE7D-E14974A0A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A0395F-CE55-FB9D-2A30-AB0FCAA63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DF8BE4-F96E-6538-14E1-ABC09342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179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7203E9-3B46-F383-4C00-1309051B6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313678-D2DC-B17D-F3CE-3056DDEC6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349BD8-ACA9-6E70-39D5-B0495A901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A7BBD6-7829-1FA0-5D99-AE14442A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8EBFFA-E495-C544-5945-8718006BE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42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0868F9-3C3C-ABC1-26D6-38462178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27C330-A2C5-40F7-4FF4-B8536DE771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0278029-307B-C192-4CA2-7F6EE82E6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925938C-2A46-CBB3-BB20-DC530858D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8BBF02-B696-B1A0-FD43-5C699A1C0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138C39-FF93-129B-8334-E84DB4FD7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21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4158FE-3EFB-9397-87A9-5C47341E6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7B5FA2-4DEA-DA07-059D-CBC1251C4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778ABA-32FE-46CC-E421-0C57BB878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31EC1E9-0C0A-99A2-BD52-0C903D11D9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3E40B1C-4122-DCA6-B7CC-BD1C7325D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0FD1D44-10FD-34CD-B14F-A955F93E2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3EAAFAB-937A-CCD2-06E4-96FED6F0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7461F0-CB55-61FB-3146-3085CEE4B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159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A2BA09-F300-701F-4A60-61BEF31AD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7A2052C-FAFA-7432-A352-CDC54C15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21C4297-640E-6019-6760-08088308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725D5C6-C8D1-5386-DBCE-547FB08DF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85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42E186A-8A9C-5A14-E4CC-5F0913476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B8AEB3A-77AA-B256-AF61-3FA95A72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4D8F75-8F04-7C49-A9F8-345D484A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885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A611E8-608E-66AE-90BA-EF9564581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158D6D3-18A3-087C-FBE6-4253950AC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2B8FB93-4B0F-B104-8957-CF4F981B1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B8E76C-40AF-20CF-6AAD-AC7F9EEA3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E07FAD4-2113-7D89-6B81-7942C196B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C97775D-8B9E-9143-5DEE-46D8407E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457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7C1988-E8C6-AE8D-D37F-170ED353A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F842BAC-A964-8B27-7919-0B88C3277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2162572-DE91-A8C4-618F-13278137D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F6EBB9-F943-7A1E-0691-7117203F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E409D8-FB42-08CE-7F4E-3FDEAFE8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0D39203-D12F-58F7-8522-0CAE3CFE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6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DB11DAA-6675-8C37-F984-2D34E694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1A4368-E59A-1E66-2D66-E64261E6C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19E4EB-DAD3-6D2D-7EF0-BFB2C8674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25BAA-0EC7-4D45-B6C7-23E5CFCF034C}" type="datetimeFigureOut">
              <a:rPr lang="ko-KR" altLang="en-US" smtClean="0"/>
              <a:t>2023-04-19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38C9E1-74F6-6500-D2AB-244DF9B38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4FBF43-39B7-2636-D61F-BBB395CB1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47B3-35D9-4834-8ED0-AA9466B17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70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5609244-9CC3-8DE2-3942-B9F44817EE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57" b="9413"/>
          <a:stretch/>
        </p:blipFill>
        <p:spPr>
          <a:xfrm>
            <a:off x="-293914" y="-77560"/>
            <a:ext cx="12779828" cy="7013121"/>
          </a:xfrm>
          <a:prstGeom prst="rect">
            <a:avLst/>
          </a:prstGeom>
        </p:spPr>
      </p:pic>
      <p:sp>
        <p:nvSpPr>
          <p:cNvPr id="5" name="타원 4">
            <a:extLst>
              <a:ext uri="{FF2B5EF4-FFF2-40B4-BE49-F238E27FC236}">
                <a16:creationId xmlns:a16="http://schemas.microsoft.com/office/drawing/2014/main" id="{CFE66F30-6508-DF7D-322D-5D923B40B159}"/>
              </a:ext>
            </a:extLst>
          </p:cNvPr>
          <p:cNvSpPr/>
          <p:nvPr/>
        </p:nvSpPr>
        <p:spPr>
          <a:xfrm>
            <a:off x="5209309" y="2084387"/>
            <a:ext cx="556635" cy="6572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624154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F4C220A-D086-93F1-DFD5-B28B0E3A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72" b="7674"/>
          <a:stretch/>
        </p:blipFill>
        <p:spPr>
          <a:xfrm>
            <a:off x="-3046857" y="-785812"/>
            <a:ext cx="18285714" cy="842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2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2F1FE6E-5ACB-3068-E0A3-F60375E02E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79" b="7859"/>
          <a:stretch/>
        </p:blipFill>
        <p:spPr>
          <a:xfrm>
            <a:off x="-3046857" y="-781050"/>
            <a:ext cx="18285714" cy="842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0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와이드스크린</PresentationFormat>
  <Paragraphs>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 SOON-CHUL (Business Support Team, TDCV)</dc:creator>
  <cp:lastModifiedBy>KANG SOON-CHUL (Business Support Team, TDCV)</cp:lastModifiedBy>
  <cp:revision>1</cp:revision>
  <dcterms:created xsi:type="dcterms:W3CDTF">2023-04-19T00:17:28Z</dcterms:created>
  <dcterms:modified xsi:type="dcterms:W3CDTF">2023-04-19T00:19:16Z</dcterms:modified>
</cp:coreProperties>
</file>