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3" d="100"/>
          <a:sy n="53" d="100"/>
        </p:scale>
        <p:origin x="30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D76E-DA80-4309-9A10-54D83DF26CAD}" type="datetimeFigureOut">
              <a:rPr lang="ko-KR" altLang="en-US" smtClean="0"/>
              <a:t>2025-02-12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7166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D76E-DA80-4309-9A10-54D83DF26CAD}" type="datetimeFigureOut">
              <a:rPr lang="ko-KR" altLang="en-US" smtClean="0"/>
              <a:t>2025-02-12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8810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D76E-DA80-4309-9A10-54D83DF26CAD}" type="datetimeFigureOut">
              <a:rPr lang="ko-KR" altLang="en-US" smtClean="0"/>
              <a:t>2025-02-12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618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D76E-DA80-4309-9A10-54D83DF26CAD}" type="datetimeFigureOut">
              <a:rPr lang="ko-KR" altLang="en-US" smtClean="0"/>
              <a:t>2025-02-12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763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D76E-DA80-4309-9A10-54D83DF26CAD}" type="datetimeFigureOut">
              <a:rPr lang="ko-KR" altLang="en-US" smtClean="0"/>
              <a:t>2025-02-12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9675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D76E-DA80-4309-9A10-54D83DF26CAD}" type="datetimeFigureOut">
              <a:rPr lang="ko-KR" altLang="en-US" smtClean="0"/>
              <a:t>2025-02-12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296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D76E-DA80-4309-9A10-54D83DF26CAD}" type="datetimeFigureOut">
              <a:rPr lang="ko-KR" altLang="en-US" smtClean="0"/>
              <a:t>2025-02-12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1943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D76E-DA80-4309-9A10-54D83DF26CAD}" type="datetimeFigureOut">
              <a:rPr lang="ko-KR" altLang="en-US" smtClean="0"/>
              <a:t>2025-02-12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9333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D76E-DA80-4309-9A10-54D83DF26CAD}" type="datetimeFigureOut">
              <a:rPr lang="ko-KR" altLang="en-US" smtClean="0"/>
              <a:t>2025-02-12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818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D76E-DA80-4309-9A10-54D83DF26CAD}" type="datetimeFigureOut">
              <a:rPr lang="ko-KR" altLang="en-US" smtClean="0"/>
              <a:t>2025-02-12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2313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8D76E-DA80-4309-9A10-54D83DF26CAD}" type="datetimeFigureOut">
              <a:rPr lang="ko-KR" altLang="en-US" smtClean="0"/>
              <a:t>2025-02-12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3532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8D76E-DA80-4309-9A10-54D83DF26CAD}" type="datetimeFigureOut">
              <a:rPr lang="ko-KR" altLang="en-US" smtClean="0"/>
              <a:t>2025-02-12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6E387-DB02-423F-8EAC-956D18510C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005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1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1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1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1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1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1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1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1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1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1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1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1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1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1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1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1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1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1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1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64481" y="514350"/>
            <a:ext cx="7562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dirty="0" smtClean="0">
                <a:solidFill>
                  <a:srgbClr val="FFFF00"/>
                </a:solidFill>
                <a:latin typeface="바른공군체 Bold" panose="020B0800000101010101" pitchFamily="50" charset="-127"/>
                <a:ea typeface="바른공군체 Bold" panose="020B0800000101010101" pitchFamily="50" charset="-127"/>
              </a:rPr>
              <a:t>우리 동네는 우리가 지킨다</a:t>
            </a:r>
            <a:endParaRPr lang="ko-KR" altLang="en-US" sz="4000" dirty="0">
              <a:solidFill>
                <a:srgbClr val="FFFF00"/>
              </a:solidFill>
              <a:latin typeface="바른공군체 Bold" panose="020B0800000101010101" pitchFamily="50" charset="-127"/>
              <a:ea typeface="바른공군체 Bold" panose="020B0800000101010101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6231" y="1428750"/>
            <a:ext cx="100393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고딕" panose="00000500000000000000" pitchFamily="50" charset="-127"/>
                <a:ea typeface="여기어때 잘난체 고딕" panose="00000500000000000000" pitchFamily="50" charset="-127"/>
              </a:rPr>
              <a:t>2025</a:t>
            </a:r>
            <a:r>
              <a:rPr lang="ko-KR" alt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고딕" panose="00000500000000000000" pitchFamily="50" charset="-127"/>
                <a:ea typeface="여기어때 잘난체 고딕" panose="00000500000000000000" pitchFamily="50" charset="-127"/>
              </a:rPr>
              <a:t>년 군산시 읍면동 지역자율방재단 신규 모집</a:t>
            </a:r>
            <a:endParaRPr lang="ko-KR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고딕" panose="00000500000000000000" pitchFamily="50" charset="-127"/>
              <a:ea typeface="여기어때 잘난체 고딕" panose="00000500000000000000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92906" y="3505200"/>
            <a:ext cx="9906000" cy="2819400"/>
          </a:xfrm>
          <a:prstGeom prst="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819150" y="3733800"/>
            <a:ext cx="4381500" cy="74295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더잠실 3 Regular" panose="00000500000000000000" pitchFamily="2" charset="-127"/>
                <a:ea typeface="더잠실 3 Regular" panose="00000500000000000000" pitchFamily="2" charset="-127"/>
              </a:rPr>
              <a:t>지역자율방재단이란</a:t>
            </a:r>
            <a:r>
              <a:rPr lang="en-US" altLang="ko-K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더잠실 3 Regular" panose="00000500000000000000" pitchFamily="2" charset="-127"/>
                <a:ea typeface="더잠실 3 Regular" panose="00000500000000000000" pitchFamily="2" charset="-127"/>
              </a:rPr>
              <a:t>?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더잠실 3 Regular" panose="00000500000000000000" pitchFamily="2" charset="-127"/>
              <a:ea typeface="더잠실 3 Regular" panose="00000500000000000000" pitchFamily="2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9150" y="4686300"/>
            <a:ext cx="950595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ko-KR" altLang="en-US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대형화되고 예측 불가한 각종 재난의 예방</a:t>
            </a:r>
            <a:r>
              <a:rPr lang="en-US" altLang="ko-KR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, </a:t>
            </a:r>
            <a:r>
              <a:rPr lang="ko-KR" altLang="en-US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대비 및 재해복구 활동을 </a:t>
            </a:r>
            <a:r>
              <a:rPr lang="ko-KR" altLang="en-US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위해 지역 내 지형과 수리에 밝고 적극적인 활동의지를 가진 지역주민</a:t>
            </a:r>
            <a:r>
              <a:rPr lang="en-US" altLang="ko-KR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, </a:t>
            </a:r>
            <a:r>
              <a:rPr lang="ko-KR" altLang="en-US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민간단체 등으로 구성된 조직</a:t>
            </a:r>
            <a:endParaRPr lang="ko-KR" altLang="en-US" sz="2400" b="1" kern="1100" spc="-40" dirty="0">
              <a:latin typeface="강한공군체 Bold" panose="020B0800000101010101" pitchFamily="50" charset="-127"/>
              <a:ea typeface="강한공군체 Bold" panose="020B0800000101010101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92906" y="6553200"/>
            <a:ext cx="9906000" cy="8343900"/>
          </a:xfrm>
          <a:prstGeom prst="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>
            <a:off x="819150" y="6877050"/>
            <a:ext cx="2495550" cy="558800"/>
          </a:xfrm>
          <a:prstGeom prst="roundRect">
            <a:avLst>
              <a:gd name="adj" fmla="val 47436"/>
            </a:avLst>
          </a:prstGeom>
          <a:solidFill>
            <a:srgbClr val="00B050"/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더잠실 3 Regular" panose="00000500000000000000" pitchFamily="2" charset="-127"/>
                <a:ea typeface="더잠실 3 Regular" panose="00000500000000000000" pitchFamily="2" charset="-127"/>
              </a:rPr>
              <a:t>주요활동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더잠실 3 Regular" panose="00000500000000000000" pitchFamily="2" charset="-127"/>
              <a:ea typeface="더잠실 3 Regular" panose="00000500000000000000" pitchFamily="2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819150" y="11258550"/>
            <a:ext cx="2495550" cy="558800"/>
          </a:xfrm>
          <a:prstGeom prst="roundRect">
            <a:avLst>
              <a:gd name="adj" fmla="val 47436"/>
            </a:avLst>
          </a:prstGeom>
          <a:solidFill>
            <a:srgbClr val="00B050"/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더잠실 3 Regular" panose="00000500000000000000" pitchFamily="2" charset="-127"/>
                <a:ea typeface="더잠실 3 Regular" panose="00000500000000000000" pitchFamily="2" charset="-127"/>
              </a:rPr>
              <a:t>모집기간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더잠실 3 Regular" panose="00000500000000000000" pitchFamily="2" charset="-127"/>
              <a:ea typeface="더잠실 3 Regular" panose="00000500000000000000" pitchFamily="2" charset="-127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819150" y="9829800"/>
            <a:ext cx="2495550" cy="558800"/>
          </a:xfrm>
          <a:prstGeom prst="roundRect">
            <a:avLst>
              <a:gd name="adj" fmla="val 47436"/>
            </a:avLst>
          </a:prstGeom>
          <a:solidFill>
            <a:srgbClr val="00B050"/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더잠실 3 Regular" panose="00000500000000000000" pitchFamily="2" charset="-127"/>
                <a:ea typeface="더잠실 3 Regular" panose="00000500000000000000" pitchFamily="2" charset="-127"/>
              </a:rPr>
              <a:t>신청자격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더잠실 3 Regular" panose="00000500000000000000" pitchFamily="2" charset="-127"/>
              <a:ea typeface="더잠실 3 Regular" panose="00000500000000000000" pitchFamily="2" charset="-127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252501" y="256318"/>
            <a:ext cx="1089251" cy="995350"/>
            <a:chOff x="1149122" y="13724070"/>
            <a:chExt cx="1387929" cy="1268280"/>
          </a:xfrm>
        </p:grpSpPr>
        <p:sp>
          <p:nvSpPr>
            <p:cNvPr id="3" name="타원 2"/>
            <p:cNvSpPr/>
            <p:nvPr/>
          </p:nvSpPr>
          <p:spPr>
            <a:xfrm>
              <a:off x="1466850" y="14020800"/>
              <a:ext cx="866775" cy="8572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현 12"/>
            <p:cNvSpPr/>
            <p:nvPr/>
          </p:nvSpPr>
          <p:spPr>
            <a:xfrm rot="14951069">
              <a:off x="1170037" y="13855095"/>
              <a:ext cx="857250" cy="595199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7" t="4434" r="54905" b="5911"/>
            <a:stretch/>
          </p:blipFill>
          <p:spPr>
            <a:xfrm>
              <a:off x="1149122" y="13754100"/>
              <a:ext cx="1387929" cy="123825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1025" name="_x121271976" descr="EMB00001ee422c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3615392"/>
            <a:ext cx="2152650" cy="718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819150" y="7550622"/>
            <a:ext cx="9505950" cy="2095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ko-KR" altLang="en-US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자연재난 피해 우려지역 사전 순찰 및 재해위험요소 정비</a:t>
            </a:r>
            <a:endParaRPr lang="en-US" altLang="ko-KR" sz="2400" b="1" dirty="0" smtClean="0">
              <a:latin typeface="강한공군체 Bold" panose="020B0800000101010101" pitchFamily="50" charset="-127"/>
              <a:ea typeface="강한공군체 Bold" panose="020B0800000101010101" pitchFamily="50" charset="-127"/>
            </a:endParaRP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ko-KR" altLang="en-US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재난발생현장 주민대피유도</a:t>
            </a:r>
            <a:r>
              <a:rPr lang="en-US" altLang="ko-KR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, </a:t>
            </a:r>
            <a:r>
              <a:rPr lang="ko-KR" altLang="en-US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차량 통제 등</a:t>
            </a:r>
            <a:endParaRPr lang="en-US" altLang="ko-KR" sz="2400" b="1" kern="1100" spc="-40" dirty="0" smtClean="0">
              <a:latin typeface="강한공군체 Bold" panose="020B0800000101010101" pitchFamily="50" charset="-127"/>
              <a:ea typeface="강한공군체 Bold" panose="020B0800000101010101" pitchFamily="50" charset="-127"/>
            </a:endParaRP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ko-KR" altLang="en-US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이재민 및 대피소 관리</a:t>
            </a:r>
            <a:r>
              <a:rPr lang="en-US" altLang="ko-KR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, </a:t>
            </a:r>
            <a:r>
              <a:rPr lang="ko-KR" altLang="en-US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긴급 구호물자의 전달 지원 등</a:t>
            </a:r>
            <a:endParaRPr lang="en-US" altLang="ko-KR" sz="2400" b="1" kern="1100" spc="-40" dirty="0" smtClean="0">
              <a:latin typeface="강한공군체 Bold" panose="020B0800000101010101" pitchFamily="50" charset="-127"/>
              <a:ea typeface="강한공군체 Bold" panose="020B0800000101010101" pitchFamily="50" charset="-127"/>
            </a:endParaRP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ko-KR" altLang="en-US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재난 지역의 응급복구 지원 등</a:t>
            </a:r>
            <a:endParaRPr lang="ko-KR" altLang="en-US" sz="2400" b="1" kern="1100" spc="-40" dirty="0">
              <a:latin typeface="강한공군체 Bold" panose="020B0800000101010101" pitchFamily="50" charset="-127"/>
              <a:ea typeface="강한공군체 Bold" panose="020B0800000101010101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19150" y="11975642"/>
            <a:ext cx="950595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ko-KR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2025. 2. </a:t>
            </a:r>
            <a:r>
              <a:rPr lang="en-US" altLang="ko-KR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13</a:t>
            </a:r>
            <a:r>
              <a:rPr lang="en-US" altLang="ko-KR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.(</a:t>
            </a:r>
            <a:r>
              <a:rPr lang="ko-KR" altLang="en-US" sz="2400" b="1" dirty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목</a:t>
            </a:r>
            <a:r>
              <a:rPr lang="en-US" altLang="ko-KR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)~</a:t>
            </a:r>
            <a:r>
              <a:rPr lang="en-US" altLang="ko-KR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2025. </a:t>
            </a:r>
            <a:r>
              <a:rPr lang="en-US" altLang="ko-KR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3. 07.(</a:t>
            </a:r>
            <a:r>
              <a:rPr lang="ko-KR" altLang="en-US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금</a:t>
            </a:r>
            <a:r>
              <a:rPr lang="en-US" altLang="ko-KR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)    </a:t>
            </a:r>
            <a:r>
              <a:rPr lang="en-US" altLang="ko-KR" sz="20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*</a:t>
            </a:r>
            <a:r>
              <a:rPr lang="ko-KR" altLang="en-US" sz="20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토</a:t>
            </a:r>
            <a:r>
              <a:rPr lang="en-US" altLang="ko-KR" sz="20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,</a:t>
            </a:r>
            <a:r>
              <a:rPr lang="ko-KR" altLang="en-US" sz="20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일</a:t>
            </a:r>
            <a:r>
              <a:rPr lang="en-US" altLang="ko-KR" sz="20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, </a:t>
            </a:r>
            <a:r>
              <a:rPr lang="ko-KR" altLang="en-US" sz="20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공휴일 제외</a:t>
            </a:r>
            <a:endParaRPr lang="ko-KR" altLang="en-US" sz="2400" b="1" kern="1100" spc="-40" dirty="0">
              <a:latin typeface="강한공군체 Bold" panose="020B0800000101010101" pitchFamily="50" charset="-127"/>
              <a:ea typeface="강한공군체 Bold" panose="020B0800000101010101" pitchFamily="50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9150" y="10563203"/>
            <a:ext cx="950595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ko-KR" altLang="en-US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군산시에 거주하거나 주소를 둔 개인</a:t>
            </a:r>
            <a:endParaRPr lang="en-US" altLang="ko-KR" sz="2400" b="1" dirty="0" smtClean="0">
              <a:latin typeface="강한공군체 Bold" panose="020B0800000101010101" pitchFamily="50" charset="-127"/>
              <a:ea typeface="강한공군체 Bold" panose="020B0800000101010101" pitchFamily="50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819150" y="12739773"/>
            <a:ext cx="2495550" cy="558800"/>
          </a:xfrm>
          <a:prstGeom prst="roundRect">
            <a:avLst>
              <a:gd name="adj" fmla="val 47436"/>
            </a:avLst>
          </a:prstGeom>
          <a:solidFill>
            <a:srgbClr val="00B050"/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더잠실 3 Regular" panose="00000500000000000000" pitchFamily="2" charset="-127"/>
                <a:ea typeface="더잠실 3 Regular" panose="00000500000000000000" pitchFamily="2" charset="-127"/>
              </a:rPr>
              <a:t>신청방법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더잠실 3 Regular" panose="00000500000000000000" pitchFamily="2" charset="-127"/>
              <a:ea typeface="더잠실 3 Regular" panose="00000500000000000000" pitchFamily="2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9150" y="13456865"/>
            <a:ext cx="9505950" cy="1055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ko-KR" altLang="en-US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읍면동 행정복지센터 방문</a:t>
            </a:r>
            <a:r>
              <a:rPr lang="en-US" altLang="ko-KR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,</a:t>
            </a:r>
            <a:r>
              <a:rPr lang="ko-KR" altLang="en-US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 가입신청서</a:t>
            </a:r>
            <a:r>
              <a:rPr lang="en-US" altLang="ko-KR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/</a:t>
            </a:r>
            <a:r>
              <a:rPr lang="ko-KR" altLang="en-US" sz="2400" b="1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개인정보활용동의서 작성</a:t>
            </a:r>
            <a:endParaRPr lang="en-US" altLang="ko-KR" sz="2400" b="1" dirty="0" smtClean="0">
              <a:latin typeface="강한공군체 Bold" panose="020B0800000101010101" pitchFamily="50" charset="-127"/>
              <a:ea typeface="강한공군체 Bold" panose="020B0800000101010101" pitchFamily="50" charset="-127"/>
            </a:endParaRP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ko-KR" altLang="en-US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문의사항 </a:t>
            </a:r>
            <a:r>
              <a:rPr lang="en-US" altLang="ko-KR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: </a:t>
            </a:r>
            <a:r>
              <a:rPr lang="ko-KR" altLang="en-US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읍면동 행정복지센터</a:t>
            </a:r>
            <a:r>
              <a:rPr lang="en-US" altLang="ko-KR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, </a:t>
            </a:r>
            <a:r>
              <a:rPr lang="ko-KR" altLang="en-US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군산시 안전총괄과</a:t>
            </a:r>
            <a:r>
              <a:rPr lang="en-US" altLang="ko-KR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(</a:t>
            </a:r>
            <a:r>
              <a:rPr lang="ko-KR" altLang="en-US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☎</a:t>
            </a:r>
            <a:r>
              <a:rPr lang="en-US" altLang="ko-KR" sz="2400" b="1" kern="1100" spc="-40" dirty="0" smtClean="0">
                <a:latin typeface="강한공군체 Bold" panose="020B0800000101010101" pitchFamily="50" charset="-127"/>
                <a:ea typeface="강한공군체 Bold" panose="020B0800000101010101" pitchFamily="50" charset="-127"/>
              </a:rPr>
              <a:t>454-3865)</a:t>
            </a:r>
            <a:endParaRPr lang="ko-KR" altLang="en-US" sz="2400" b="1" kern="1100" spc="-40" dirty="0">
              <a:latin typeface="강한공군체 Bold" panose="020B0800000101010101" pitchFamily="50" charset="-127"/>
              <a:ea typeface="강한공군체 Bold" panose="020B08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95011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219</TotalTime>
  <Words>119</Words>
  <Application>Microsoft Office PowerPoint</Application>
  <PresentationFormat>사용자 지정</PresentationFormat>
  <Paragraphs>16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11" baseType="lpstr">
      <vt:lpstr>강한공군체 Bold</vt:lpstr>
      <vt:lpstr>더잠실 3 Regular</vt:lpstr>
      <vt:lpstr>맑은 고딕</vt:lpstr>
      <vt:lpstr>바른공군체 Bold</vt:lpstr>
      <vt:lpstr>여기어때 잘난체 고딕</vt:lpstr>
      <vt:lpstr>Arial</vt:lpstr>
      <vt:lpstr>Calibri</vt:lpstr>
      <vt:lpstr>Calibri Light</vt:lpstr>
      <vt:lpstr>Wingdings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신동석</dc:creator>
  <cp:lastModifiedBy>USER</cp:lastModifiedBy>
  <cp:revision>12</cp:revision>
  <dcterms:created xsi:type="dcterms:W3CDTF">2024-02-06T01:10:02Z</dcterms:created>
  <dcterms:modified xsi:type="dcterms:W3CDTF">2025-02-12T07:49:10Z</dcterms:modified>
</cp:coreProperties>
</file>