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92" r:id="rId1"/>
  </p:sldMasterIdLst>
  <p:notesMasterIdLst>
    <p:notesMasterId r:id="rId18"/>
  </p:notesMasterIdLst>
  <p:handoutMasterIdLst>
    <p:handoutMasterId r:id="rId19"/>
  </p:handoutMasterIdLst>
  <p:sldIdLst>
    <p:sldId id="614" r:id="rId2"/>
    <p:sldId id="655" r:id="rId3"/>
    <p:sldId id="659" r:id="rId4"/>
    <p:sldId id="645" r:id="rId5"/>
    <p:sldId id="646" r:id="rId6"/>
    <p:sldId id="647" r:id="rId7"/>
    <p:sldId id="648" r:id="rId8"/>
    <p:sldId id="649" r:id="rId9"/>
    <p:sldId id="650" r:id="rId10"/>
    <p:sldId id="654" r:id="rId11"/>
    <p:sldId id="651" r:id="rId12"/>
    <p:sldId id="668" r:id="rId13"/>
    <p:sldId id="669" r:id="rId14"/>
    <p:sldId id="670" r:id="rId15"/>
    <p:sldId id="634" r:id="rId16"/>
    <p:sldId id="630" r:id="rId17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6">
          <p15:clr>
            <a:srgbClr val="A4A3A4"/>
          </p15:clr>
        </p15:guide>
        <p15:guide id="2" orient="horz" pos="752">
          <p15:clr>
            <a:srgbClr val="A4A3A4"/>
          </p15:clr>
        </p15:guide>
        <p15:guide id="3" orient="horz" pos="530">
          <p15:clr>
            <a:srgbClr val="A4A3A4"/>
          </p15:clr>
        </p15:guide>
        <p15:guide id="4" orient="horz" pos="4108">
          <p15:clr>
            <a:srgbClr val="A4A3A4"/>
          </p15:clr>
        </p15:guide>
        <p15:guide id="5" pos="1517">
          <p15:clr>
            <a:srgbClr val="A4A3A4"/>
          </p15:clr>
        </p15:guide>
        <p15:guide id="6" pos="156">
          <p15:clr>
            <a:srgbClr val="A4A3A4"/>
          </p15:clr>
        </p15:guide>
        <p15:guide id="7" pos="56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95968" autoAdjust="0"/>
  </p:normalViewPr>
  <p:slideViewPr>
    <p:cSldViewPr>
      <p:cViewPr varScale="1">
        <p:scale>
          <a:sx n="107" d="100"/>
          <a:sy n="107" d="100"/>
        </p:scale>
        <p:origin x="1278" y="96"/>
      </p:cViewPr>
      <p:guideLst>
        <p:guide orient="horz" pos="616"/>
        <p:guide orient="horz" pos="752"/>
        <p:guide orient="horz" pos="530"/>
        <p:guide orient="horz" pos="4108"/>
        <p:guide pos="1517"/>
        <p:guide pos="156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72" y="-84"/>
      </p:cViewPr>
      <p:guideLst>
        <p:guide orient="horz" pos="3126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0CE3E7DB-16A1-4E2E-A2E2-FEA928A3200F}" type="datetime1">
              <a:rPr lang="ko-KR" altLang="en-US"/>
              <a:pPr lvl="0">
                <a:defRPr/>
              </a:pPr>
              <a:t>2023-10-24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4A2F46BF-0D43-4724-B72C-D27D25292766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6053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CB0F8944-7632-486E-BA67-286F8F796947}" type="datetime1">
              <a:rPr lang="ko-KR" altLang="en-US"/>
              <a:pPr lvl="0">
                <a:defRPr/>
              </a:pPr>
              <a:t>2023-10-24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DB7E798E-09EB-4275-916C-6988B45DC5C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1791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사업관리시스템</a:t>
            </a:r>
            <a:r>
              <a:rPr lang="en-US" altLang="ko-KR"/>
              <a:t>(GENIE) </a:t>
            </a:r>
            <a:r>
              <a:rPr lang="ko-KR" altLang="en-US"/>
              <a:t>홈페이지 화면입니다</a:t>
            </a:r>
            <a:r>
              <a:rPr lang="en-US" altLang="ko-KR"/>
              <a:t>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9572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6924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26666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/>
              <a:t>사업계획서 접수증의 출력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210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내 사업계획서의 해당 공고 찾기 </a:t>
            </a:r>
            <a:r>
              <a:rPr lang="en-US" altLang="ko-KR"/>
              <a:t>1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66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/>
              <a:t>내 사업계획서의 해당 공고 찾기 </a:t>
            </a:r>
            <a:r>
              <a:rPr lang="en-US" altLang="ko-KR"/>
              <a:t>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99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/>
              <a:t>내 사업계획서의 해당 공고 찾기</a:t>
            </a:r>
            <a:r>
              <a:rPr lang="ko-KR" altLang="en-US" baseline="0"/>
              <a:t> </a:t>
            </a:r>
            <a:r>
              <a:rPr lang="en-US" altLang="ko-KR" baseline="0"/>
              <a:t>3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581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정보입력하기 </a:t>
            </a:r>
            <a:r>
              <a:rPr lang="en-US" altLang="ko-KR"/>
              <a:t>1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과제기본 정보 및 실무자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6732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정보입력하기 </a:t>
            </a:r>
            <a:r>
              <a:rPr lang="en-US" altLang="ko-KR"/>
              <a:t>5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책임자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2135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정보입력하기 </a:t>
            </a:r>
            <a:r>
              <a:rPr lang="en-US" altLang="ko-KR"/>
              <a:t>2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사업 목표 및 내용 입력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34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정보입력하기 </a:t>
            </a:r>
            <a:r>
              <a:rPr lang="en-US" altLang="ko-KR"/>
              <a:t>9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신청자격적정성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4233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제출 및 접수증의 출력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5769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표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08045" y="5072074"/>
            <a:ext cx="7498336" cy="83099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lang="ko-KR" altLang="en-US" sz="4800" b="1" kern="1200" spc="50">
                <a:ln w="11430"/>
                <a:gradFill>
                  <a:gsLst>
                    <a:gs pos="25000">
                      <a:srgbClr val="003366"/>
                    </a:gs>
                    <a:gs pos="100000">
                      <a:srgbClr val="4789FF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800" b="1" spc="50" dirty="0">
                <a:ln w="11430"/>
                <a:gradFill>
                  <a:gsLst>
                    <a:gs pos="25000">
                      <a:srgbClr val="003366"/>
                    </a:gs>
                    <a:gs pos="100000">
                      <a:srgbClr val="4789FF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  <a:cs typeface="Arial" pitchFamily="34" charset="0"/>
              </a:rPr>
              <a:t>Energy Technology R&amp;D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214182" y="4714884"/>
            <a:ext cx="6686061" cy="461665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marR="0" indent="-3429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kumimoji="1" lang="ko-KR" altLang="en-US" sz="2400" b="1" kern="1200" spc="5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-3429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ko-KR" sz="2400" b="1" spc="5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</a:rPr>
              <a:t>Strategic Energy Technology Development</a:t>
            </a:r>
            <a:endParaRPr lang="ko-KR" altLang="en-US" dirty="0"/>
          </a:p>
        </p:txBody>
      </p:sp>
      <p:pic>
        <p:nvPicPr>
          <p:cNvPr id="11" name="그림 10" descr="006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928802"/>
            <a:ext cx="2457450" cy="1533525"/>
          </a:xfrm>
          <a:prstGeom prst="rect">
            <a:avLst/>
          </a:prstGeom>
        </p:spPr>
      </p:pic>
      <p:sp>
        <p:nvSpPr>
          <p:cNvPr id="19" name="Rectangle 4"/>
          <p:cNvSpPr>
            <a:spLocks noChangeArrowheads="1"/>
          </p:cNvSpPr>
          <p:nvPr userDrawn="1"/>
        </p:nvSpPr>
        <p:spPr bwMode="auto">
          <a:xfrm>
            <a:off x="4139952" y="95250"/>
            <a:ext cx="28264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900" b="0" i="0" u="none" strike="noStrike" cap="none" normalizeH="0" baseline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0" name="그림 19" descr="004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534150" y="1285860"/>
            <a:ext cx="2609850" cy="1600200"/>
          </a:xfrm>
          <a:prstGeom prst="rect">
            <a:avLst/>
          </a:prstGeom>
        </p:spPr>
      </p:pic>
      <p:pic>
        <p:nvPicPr>
          <p:cNvPr id="21" name="그림 20" descr="005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900752" y="1500174"/>
            <a:ext cx="742950" cy="1362075"/>
          </a:xfrm>
          <a:prstGeom prst="rect">
            <a:avLst/>
          </a:prstGeom>
        </p:spPr>
      </p:pic>
      <p:pic>
        <p:nvPicPr>
          <p:cNvPr id="22" name="그림 21" descr="00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3214678" y="2100261"/>
            <a:ext cx="1219200" cy="1095375"/>
          </a:xfrm>
          <a:prstGeom prst="rect">
            <a:avLst/>
          </a:prstGeom>
        </p:spPr>
      </p:pic>
      <p:pic>
        <p:nvPicPr>
          <p:cNvPr id="23" name="그림 22" descr="balls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000100" y="1619149"/>
            <a:ext cx="4786346" cy="31671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50"/>
          <p:cNvGrpSpPr>
            <a:grpSpLocks/>
          </p:cNvGrpSpPr>
          <p:nvPr userDrawn="1"/>
        </p:nvGrpSpPr>
        <p:grpSpPr bwMode="auto">
          <a:xfrm>
            <a:off x="6081153" y="2169939"/>
            <a:ext cx="3071812" cy="4643437"/>
            <a:chOff x="6072198" y="2214554"/>
            <a:chExt cx="3071802" cy="4643446"/>
          </a:xfrm>
        </p:grpSpPr>
        <p:pic>
          <p:nvPicPr>
            <p:cNvPr id="8" name="그림 49" descr="p-1.png"/>
            <p:cNvPicPr>
              <a:picLocks noChangeAspect="1"/>
            </p:cNvPicPr>
            <p:nvPr/>
          </p:nvPicPr>
          <p:blipFill>
            <a:blip r:embed="rId3" cstate="print"/>
            <a:srcRect b="33366"/>
            <a:stretch>
              <a:fillRect/>
            </a:stretch>
          </p:blipFill>
          <p:spPr bwMode="auto">
            <a:xfrm>
              <a:off x="6072198" y="3643314"/>
              <a:ext cx="2140875" cy="3214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그림 48" descr="p-1.png"/>
            <p:cNvPicPr>
              <a:picLocks noChangeAspect="1"/>
            </p:cNvPicPr>
            <p:nvPr/>
          </p:nvPicPr>
          <p:blipFill>
            <a:blip r:embed="rId3" cstate="print"/>
            <a:srcRect r="16667" b="24884"/>
            <a:stretch>
              <a:fillRect/>
            </a:stretch>
          </p:blipFill>
          <p:spPr bwMode="auto">
            <a:xfrm>
              <a:off x="6858016" y="2214554"/>
              <a:ext cx="2285984" cy="4643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1331640" y="2919427"/>
            <a:ext cx="6480720" cy="738664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>
              <a:defRPr kumimoji="1" lang="ko-KR" altLang="en-US" sz="4200" b="1" kern="1200" spc="5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0" marR="0" lvl="0" indent="-3429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/>
              <a:t>마스터 제목 스타일 편집</a:t>
            </a: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12" name="직선 연결선 11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4"/>
          <p:cNvSpPr>
            <a:spLocks noChangeArrowheads="1"/>
          </p:cNvSpPr>
          <p:nvPr userDrawn="1"/>
        </p:nvSpPr>
        <p:spPr bwMode="auto">
          <a:xfrm>
            <a:off x="478216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본문 스타일1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5832648"/>
          </a:xfrm>
          <a:prstGeom prst="roundRect">
            <a:avLst>
              <a:gd name="adj" fmla="val 2689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wrap="none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마스터 부제목 스타일 편집</a:t>
            </a: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sp>
        <p:nvSpPr>
          <p:cNvPr id="15" name="AutoShape 36"/>
          <p:cNvSpPr>
            <a:spLocks noChangeArrowheads="1"/>
          </p:cNvSpPr>
          <p:nvPr userDrawn="1"/>
        </p:nvSpPr>
        <p:spPr bwMode="gray">
          <a:xfrm>
            <a:off x="251520" y="827747"/>
            <a:ext cx="2097197" cy="5688632"/>
          </a:xfrm>
          <a:prstGeom prst="roundRect">
            <a:avLst>
              <a:gd name="adj" fmla="val 3662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21176"/>
                  <a:invGamma/>
                </a:srgbClr>
              </a:gs>
            </a:gsLst>
            <a:lin ang="5400000" scaled="1"/>
          </a:gradFill>
          <a:ln w="3175" algn="ctr">
            <a:solidFill>
              <a:srgbClr val="5F5F5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4" name="그룹 17"/>
          <p:cNvGrpSpPr/>
          <p:nvPr userDrawn="1"/>
        </p:nvGrpSpPr>
        <p:grpSpPr>
          <a:xfrm>
            <a:off x="271444" y="793279"/>
            <a:ext cx="2212324" cy="417513"/>
            <a:chOff x="271444" y="1196752"/>
            <a:chExt cx="2264407" cy="417513"/>
          </a:xfrm>
        </p:grpSpPr>
        <p:sp>
          <p:nvSpPr>
            <p:cNvPr id="17" name="AutoShape 47"/>
            <p:cNvSpPr>
              <a:spLocks noChangeArrowheads="1"/>
            </p:cNvSpPr>
            <p:nvPr/>
          </p:nvSpPr>
          <p:spPr bwMode="auto">
            <a:xfrm>
              <a:off x="271444" y="1244379"/>
              <a:ext cx="2264407" cy="250899"/>
            </a:xfrm>
            <a:prstGeom prst="roundRect">
              <a:avLst>
                <a:gd name="adj" fmla="val 22472"/>
              </a:avLst>
            </a:prstGeom>
            <a:gradFill rotWithShape="1">
              <a:gsLst>
                <a:gs pos="0">
                  <a:srgbClr val="FFFFFF">
                    <a:alpha val="8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AutoShape 42"/>
            <p:cNvSpPr>
              <a:spLocks noChangeArrowheads="1"/>
            </p:cNvSpPr>
            <p:nvPr userDrawn="1"/>
          </p:nvSpPr>
          <p:spPr bwMode="auto">
            <a:xfrm>
              <a:off x="351142" y="1196752"/>
              <a:ext cx="2104016" cy="417513"/>
            </a:xfrm>
            <a:custGeom>
              <a:avLst/>
              <a:gdLst>
                <a:gd name="G0" fmla="+- 1483 0 0"/>
                <a:gd name="G1" fmla="+- 21600 0 1483"/>
                <a:gd name="G2" fmla="*/ 1483 1 2"/>
                <a:gd name="G3" fmla="+- 21600 0 G2"/>
                <a:gd name="G4" fmla="+/ 1483 21600 2"/>
                <a:gd name="G5" fmla="+/ G1 0 2"/>
                <a:gd name="G6" fmla="*/ 21600 21600 1483"/>
                <a:gd name="G7" fmla="*/ G6 1 2"/>
                <a:gd name="G8" fmla="+- 21600 0 G7"/>
                <a:gd name="G9" fmla="*/ 21600 1 2"/>
                <a:gd name="G10" fmla="+- 1483 0 G9"/>
                <a:gd name="G11" fmla="?: G10 G8 0"/>
                <a:gd name="G12" fmla="?: G10 G7 21600"/>
                <a:gd name="T0" fmla="*/ 20858 w 21600"/>
                <a:gd name="T1" fmla="*/ 10800 h 21600"/>
                <a:gd name="T2" fmla="*/ 10800 w 21600"/>
                <a:gd name="T3" fmla="*/ 21600 h 21600"/>
                <a:gd name="T4" fmla="*/ 742 w 21600"/>
                <a:gd name="T5" fmla="*/ 10800 h 21600"/>
                <a:gd name="T6" fmla="*/ 10800 w 21600"/>
                <a:gd name="T7" fmla="*/ 0 h 21600"/>
                <a:gd name="T8" fmla="*/ 2542 w 21600"/>
                <a:gd name="T9" fmla="*/ 2542 h 21600"/>
                <a:gd name="T10" fmla="*/ 19058 w 21600"/>
                <a:gd name="T11" fmla="*/ 190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83" y="21600"/>
                  </a:lnTo>
                  <a:lnTo>
                    <a:pt x="2011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algn="l" defTabSz="914400" rtl="0" eaLnBrk="1" latinLnBrk="1" hangingPunct="1">
                <a:lnSpc>
                  <a:spcPct val="100000"/>
                </a:lnSpc>
              </a:pPr>
              <a:endParaRPr lang="en-US" altLang="ko-K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AutoShape 43"/>
            <p:cNvSpPr>
              <a:spLocks noChangeArrowheads="1"/>
            </p:cNvSpPr>
            <p:nvPr/>
          </p:nvSpPr>
          <p:spPr bwMode="auto">
            <a:xfrm>
              <a:off x="376047" y="1212627"/>
              <a:ext cx="2054205" cy="93663"/>
            </a:xfrm>
            <a:custGeom>
              <a:avLst/>
              <a:gdLst>
                <a:gd name="G0" fmla="+- 272 0 0"/>
                <a:gd name="G1" fmla="+- 21600 0 272"/>
                <a:gd name="G2" fmla="*/ 272 1 2"/>
                <a:gd name="G3" fmla="+- 21600 0 G2"/>
                <a:gd name="G4" fmla="+/ 272 21600 2"/>
                <a:gd name="G5" fmla="+/ G1 0 2"/>
                <a:gd name="G6" fmla="*/ 21600 21600 272"/>
                <a:gd name="G7" fmla="*/ G6 1 2"/>
                <a:gd name="G8" fmla="+- 21600 0 G7"/>
                <a:gd name="G9" fmla="*/ 21600 1 2"/>
                <a:gd name="G10" fmla="+- 272 0 G9"/>
                <a:gd name="G11" fmla="?: G10 G8 0"/>
                <a:gd name="G12" fmla="?: G10 G7 21600"/>
                <a:gd name="T0" fmla="*/ 21464 w 21600"/>
                <a:gd name="T1" fmla="*/ 10800 h 21600"/>
                <a:gd name="T2" fmla="*/ 10800 w 21600"/>
                <a:gd name="T3" fmla="*/ 21600 h 21600"/>
                <a:gd name="T4" fmla="*/ 136 w 21600"/>
                <a:gd name="T5" fmla="*/ 10800 h 21600"/>
                <a:gd name="T6" fmla="*/ 10800 w 21600"/>
                <a:gd name="T7" fmla="*/ 0 h 21600"/>
                <a:gd name="T8" fmla="*/ 1936 w 21600"/>
                <a:gd name="T9" fmla="*/ 1936 h 21600"/>
                <a:gd name="T10" fmla="*/ 19664 w 21600"/>
                <a:gd name="T11" fmla="*/ 196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2" y="21600"/>
                  </a:lnTo>
                  <a:lnTo>
                    <a:pt x="213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8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9" name="Picture 84" descr="002"/>
          <p:cNvPicPr>
            <a:picLocks noChangeAspect="1" noChangeArrowheads="1"/>
          </p:cNvPicPr>
          <p:nvPr userDrawn="1"/>
        </p:nvPicPr>
        <p:blipFill>
          <a:blip r:embed="rId4" cstate="print">
            <a:lum bright="-36000"/>
          </a:blip>
          <a:srcRect/>
          <a:stretch>
            <a:fillRect/>
          </a:stretch>
        </p:blipFill>
        <p:spPr bwMode="auto">
          <a:xfrm>
            <a:off x="1707152" y="6001469"/>
            <a:ext cx="6415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8" descr="002"/>
          <p:cNvPicPr>
            <a:picLocks noChangeAspect="1" noChangeArrowheads="1"/>
          </p:cNvPicPr>
          <p:nvPr/>
        </p:nvPicPr>
        <p:blipFill>
          <a:blip r:embed="rId4" cstate="print">
            <a:lum bright="-36000"/>
          </a:blip>
          <a:srcRect/>
          <a:stretch>
            <a:fillRect/>
          </a:stretch>
        </p:blipFill>
        <p:spPr bwMode="auto">
          <a:xfrm flipH="1">
            <a:off x="269453" y="6001469"/>
            <a:ext cx="6415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텍스트 개체 틀 23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498598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cxnSp>
        <p:nvCxnSpPr>
          <p:cNvPr id="28" name="직선 연결선 27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30" name="그림 2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본문 스타일2-1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그림 46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45" name="AutoShape 12"/>
          <p:cNvSpPr>
            <a:spLocks noChangeArrowheads="1"/>
          </p:cNvSpPr>
          <p:nvPr userDrawn="1"/>
        </p:nvSpPr>
        <p:spPr bwMode="auto">
          <a:xfrm>
            <a:off x="179512" y="3717032"/>
            <a:ext cx="8839191" cy="2880320"/>
          </a:xfrm>
          <a:prstGeom prst="roundRect">
            <a:avLst>
              <a:gd name="adj" fmla="val 5801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6" name="AutoShape 13"/>
          <p:cNvSpPr>
            <a:spLocks noChangeArrowheads="1"/>
          </p:cNvSpPr>
          <p:nvPr userDrawn="1"/>
        </p:nvSpPr>
        <p:spPr bwMode="auto">
          <a:xfrm>
            <a:off x="256725" y="3780291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2880320"/>
          </a:xfrm>
          <a:prstGeom prst="roundRect">
            <a:avLst>
              <a:gd name="adj" fmla="val 5490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마스터 부제목 스타일 편집</a:t>
            </a:r>
          </a:p>
        </p:txBody>
      </p:sp>
      <p:grpSp>
        <p:nvGrpSpPr>
          <p:cNvPr id="29" name="그룹 28"/>
          <p:cNvGrpSpPr/>
          <p:nvPr userDrawn="1"/>
        </p:nvGrpSpPr>
        <p:grpSpPr>
          <a:xfrm>
            <a:off x="251520" y="793279"/>
            <a:ext cx="2104706" cy="2779737"/>
            <a:chOff x="251520" y="793279"/>
            <a:chExt cx="2104706" cy="2779737"/>
          </a:xfrm>
        </p:grpSpPr>
        <p:sp>
          <p:nvSpPr>
            <p:cNvPr id="15" name="AutoShape 36"/>
            <p:cNvSpPr>
              <a:spLocks noChangeArrowheads="1"/>
            </p:cNvSpPr>
            <p:nvPr userDrawn="1"/>
          </p:nvSpPr>
          <p:spPr bwMode="gray">
            <a:xfrm>
              <a:off x="251520" y="827746"/>
              <a:ext cx="2104706" cy="2745269"/>
            </a:xfrm>
            <a:prstGeom prst="roundRect">
              <a:avLst>
                <a:gd name="adj" fmla="val 3662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1176"/>
                    <a:invGamma/>
                  </a:srgbClr>
                </a:gs>
              </a:gsLst>
              <a:lin ang="5400000" scaled="1"/>
            </a:gradFill>
            <a:ln w="3175" algn="ctr">
              <a:solidFill>
                <a:srgbClr val="5F5F5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4" name="그룹 17"/>
            <p:cNvGrpSpPr/>
            <p:nvPr userDrawn="1"/>
          </p:nvGrpSpPr>
          <p:grpSpPr>
            <a:xfrm>
              <a:off x="271445" y="793279"/>
              <a:ext cx="2068308" cy="417513"/>
              <a:chOff x="271444" y="1196752"/>
              <a:chExt cx="2264407" cy="417513"/>
            </a:xfrm>
          </p:grpSpPr>
          <p:sp>
            <p:nvSpPr>
              <p:cNvPr id="17" name="AutoShape 47"/>
              <p:cNvSpPr>
                <a:spLocks noChangeArrowheads="1"/>
              </p:cNvSpPr>
              <p:nvPr/>
            </p:nvSpPr>
            <p:spPr bwMode="auto">
              <a:xfrm>
                <a:off x="271444" y="1244379"/>
                <a:ext cx="2264407" cy="250899"/>
              </a:xfrm>
              <a:prstGeom prst="roundRect">
                <a:avLst>
                  <a:gd name="adj" fmla="val 22472"/>
                </a:avLst>
              </a:prstGeom>
              <a:gradFill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AutoShape 42"/>
              <p:cNvSpPr>
                <a:spLocks noChangeArrowheads="1"/>
              </p:cNvSpPr>
              <p:nvPr userDrawn="1"/>
            </p:nvSpPr>
            <p:spPr bwMode="auto">
              <a:xfrm>
                <a:off x="351142" y="1196752"/>
                <a:ext cx="2104016" cy="417513"/>
              </a:xfrm>
              <a:custGeom>
                <a:avLst/>
                <a:gdLst>
                  <a:gd name="G0" fmla="+- 1483 0 0"/>
                  <a:gd name="G1" fmla="+- 21600 0 1483"/>
                  <a:gd name="G2" fmla="*/ 1483 1 2"/>
                  <a:gd name="G3" fmla="+- 21600 0 G2"/>
                  <a:gd name="G4" fmla="+/ 1483 21600 2"/>
                  <a:gd name="G5" fmla="+/ G1 0 2"/>
                  <a:gd name="G6" fmla="*/ 21600 21600 1483"/>
                  <a:gd name="G7" fmla="*/ G6 1 2"/>
                  <a:gd name="G8" fmla="+- 21600 0 G7"/>
                  <a:gd name="G9" fmla="*/ 21600 1 2"/>
                  <a:gd name="G10" fmla="+- 1483 0 G9"/>
                  <a:gd name="G11" fmla="?: G10 G8 0"/>
                  <a:gd name="G12" fmla="?: G10 G7 21600"/>
                  <a:gd name="T0" fmla="*/ 20858 w 21600"/>
                  <a:gd name="T1" fmla="*/ 10800 h 21600"/>
                  <a:gd name="T2" fmla="*/ 10800 w 21600"/>
                  <a:gd name="T3" fmla="*/ 21600 h 21600"/>
                  <a:gd name="T4" fmla="*/ 742 w 21600"/>
                  <a:gd name="T5" fmla="*/ 10800 h 21600"/>
                  <a:gd name="T6" fmla="*/ 10800 w 21600"/>
                  <a:gd name="T7" fmla="*/ 0 h 21600"/>
                  <a:gd name="T8" fmla="*/ 2542 w 21600"/>
                  <a:gd name="T9" fmla="*/ 2542 h 21600"/>
                  <a:gd name="T10" fmla="*/ 19058 w 21600"/>
                  <a:gd name="T11" fmla="*/ 1905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83" y="21600"/>
                    </a:lnTo>
                    <a:lnTo>
                      <a:pt x="201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00">
                      <a:gamma/>
                      <a:shade val="46275"/>
                      <a:invGamma/>
                    </a:srgbClr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algn="l" defTabSz="914400" rtl="0" eaLnBrk="1" latinLnBrk="1" hangingPunct="1">
                  <a:lnSpc>
                    <a:spcPct val="100000"/>
                  </a:lnSpc>
                </a:pPr>
                <a:endParaRPr lang="en-US" altLang="ko-KR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utoShape 43"/>
              <p:cNvSpPr>
                <a:spLocks noChangeArrowheads="1"/>
              </p:cNvSpPr>
              <p:nvPr/>
            </p:nvSpPr>
            <p:spPr bwMode="auto">
              <a:xfrm>
                <a:off x="376047" y="1212627"/>
                <a:ext cx="2054205" cy="93663"/>
              </a:xfrm>
              <a:custGeom>
                <a:avLst/>
                <a:gdLst>
                  <a:gd name="G0" fmla="+- 272 0 0"/>
                  <a:gd name="G1" fmla="+- 21600 0 272"/>
                  <a:gd name="G2" fmla="*/ 272 1 2"/>
                  <a:gd name="G3" fmla="+- 21600 0 G2"/>
                  <a:gd name="G4" fmla="+/ 272 21600 2"/>
                  <a:gd name="G5" fmla="+/ G1 0 2"/>
                  <a:gd name="G6" fmla="*/ 21600 21600 272"/>
                  <a:gd name="G7" fmla="*/ G6 1 2"/>
                  <a:gd name="G8" fmla="+- 21600 0 G7"/>
                  <a:gd name="G9" fmla="*/ 21600 1 2"/>
                  <a:gd name="G10" fmla="+- 272 0 G9"/>
                  <a:gd name="G11" fmla="?: G10 G8 0"/>
                  <a:gd name="G12" fmla="?: G10 G7 21600"/>
                  <a:gd name="T0" fmla="*/ 21464 w 21600"/>
                  <a:gd name="T1" fmla="*/ 10800 h 21600"/>
                  <a:gd name="T2" fmla="*/ 10800 w 21600"/>
                  <a:gd name="T3" fmla="*/ 21600 h 21600"/>
                  <a:gd name="T4" fmla="*/ 136 w 21600"/>
                  <a:gd name="T5" fmla="*/ 10800 h 21600"/>
                  <a:gd name="T6" fmla="*/ 10800 w 21600"/>
                  <a:gd name="T7" fmla="*/ 0 h 21600"/>
                  <a:gd name="T8" fmla="*/ 1936 w 21600"/>
                  <a:gd name="T9" fmla="*/ 1936 h 21600"/>
                  <a:gd name="T10" fmla="*/ 19664 w 21600"/>
                  <a:gd name="T11" fmla="*/ 196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2" y="21600"/>
                    </a:lnTo>
                    <a:lnTo>
                      <a:pt x="213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pic>
          <p:nvPicPr>
            <p:cNvPr id="19" name="Picture 84" descr="002"/>
            <p:cNvPicPr>
              <a:picLocks noChangeAspect="1" noChangeArrowheads="1"/>
            </p:cNvPicPr>
            <p:nvPr userDrawn="1"/>
          </p:nvPicPr>
          <p:blipFill>
            <a:blip r:embed="rId4" cstate="print">
              <a:lum bright="-36000"/>
            </a:blip>
            <a:srcRect/>
            <a:stretch>
              <a:fillRect/>
            </a:stretch>
          </p:blipFill>
          <p:spPr bwMode="auto">
            <a:xfrm>
              <a:off x="1707152" y="3058666"/>
              <a:ext cx="64156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88" descr="002"/>
            <p:cNvPicPr>
              <a:picLocks noChangeAspect="1" noChangeArrowheads="1"/>
            </p:cNvPicPr>
            <p:nvPr/>
          </p:nvPicPr>
          <p:blipFill>
            <a:blip r:embed="rId4" cstate="print">
              <a:lum bright="-36000"/>
            </a:blip>
            <a:srcRect/>
            <a:stretch>
              <a:fillRect/>
            </a:stretch>
          </p:blipFill>
          <p:spPr bwMode="auto">
            <a:xfrm flipH="1">
              <a:off x="269453" y="3058666"/>
              <a:ext cx="64156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7" name="그룹 36"/>
          <p:cNvGrpSpPr/>
          <p:nvPr userDrawn="1"/>
        </p:nvGrpSpPr>
        <p:grpSpPr>
          <a:xfrm>
            <a:off x="251520" y="3736642"/>
            <a:ext cx="2104706" cy="2779737"/>
            <a:chOff x="251520" y="793279"/>
            <a:chExt cx="2104706" cy="2779737"/>
          </a:xfrm>
        </p:grpSpPr>
        <p:sp>
          <p:nvSpPr>
            <p:cNvPr id="38" name="AutoShape 36"/>
            <p:cNvSpPr>
              <a:spLocks noChangeArrowheads="1"/>
            </p:cNvSpPr>
            <p:nvPr userDrawn="1"/>
          </p:nvSpPr>
          <p:spPr bwMode="gray">
            <a:xfrm>
              <a:off x="251520" y="827746"/>
              <a:ext cx="2104706" cy="2745269"/>
            </a:xfrm>
            <a:prstGeom prst="roundRect">
              <a:avLst>
                <a:gd name="adj" fmla="val 3662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1176"/>
                    <a:invGamma/>
                  </a:srgbClr>
                </a:gs>
              </a:gsLst>
              <a:lin ang="5400000" scaled="1"/>
            </a:gradFill>
            <a:ln w="3175" algn="ctr">
              <a:solidFill>
                <a:srgbClr val="5F5F5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9" name="그룹 17"/>
            <p:cNvGrpSpPr/>
            <p:nvPr userDrawn="1"/>
          </p:nvGrpSpPr>
          <p:grpSpPr>
            <a:xfrm>
              <a:off x="271445" y="793279"/>
              <a:ext cx="2068308" cy="417513"/>
              <a:chOff x="271444" y="1196752"/>
              <a:chExt cx="2264407" cy="417513"/>
            </a:xfrm>
          </p:grpSpPr>
          <p:sp>
            <p:nvSpPr>
              <p:cNvPr id="42" name="AutoShape 47"/>
              <p:cNvSpPr>
                <a:spLocks noChangeArrowheads="1"/>
              </p:cNvSpPr>
              <p:nvPr/>
            </p:nvSpPr>
            <p:spPr bwMode="auto">
              <a:xfrm>
                <a:off x="271444" y="1244379"/>
                <a:ext cx="2264407" cy="250899"/>
              </a:xfrm>
              <a:prstGeom prst="roundRect">
                <a:avLst>
                  <a:gd name="adj" fmla="val 22472"/>
                </a:avLst>
              </a:prstGeom>
              <a:gradFill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3" name="AutoShape 42"/>
              <p:cNvSpPr>
                <a:spLocks noChangeArrowheads="1"/>
              </p:cNvSpPr>
              <p:nvPr userDrawn="1"/>
            </p:nvSpPr>
            <p:spPr bwMode="auto">
              <a:xfrm>
                <a:off x="351142" y="1196752"/>
                <a:ext cx="2104016" cy="417513"/>
              </a:xfrm>
              <a:custGeom>
                <a:avLst/>
                <a:gdLst>
                  <a:gd name="G0" fmla="+- 1483 0 0"/>
                  <a:gd name="G1" fmla="+- 21600 0 1483"/>
                  <a:gd name="G2" fmla="*/ 1483 1 2"/>
                  <a:gd name="G3" fmla="+- 21600 0 G2"/>
                  <a:gd name="G4" fmla="+/ 1483 21600 2"/>
                  <a:gd name="G5" fmla="+/ G1 0 2"/>
                  <a:gd name="G6" fmla="*/ 21600 21600 1483"/>
                  <a:gd name="G7" fmla="*/ G6 1 2"/>
                  <a:gd name="G8" fmla="+- 21600 0 G7"/>
                  <a:gd name="G9" fmla="*/ 21600 1 2"/>
                  <a:gd name="G10" fmla="+- 1483 0 G9"/>
                  <a:gd name="G11" fmla="?: G10 G8 0"/>
                  <a:gd name="G12" fmla="?: G10 G7 21600"/>
                  <a:gd name="T0" fmla="*/ 20858 w 21600"/>
                  <a:gd name="T1" fmla="*/ 10800 h 21600"/>
                  <a:gd name="T2" fmla="*/ 10800 w 21600"/>
                  <a:gd name="T3" fmla="*/ 21600 h 21600"/>
                  <a:gd name="T4" fmla="*/ 742 w 21600"/>
                  <a:gd name="T5" fmla="*/ 10800 h 21600"/>
                  <a:gd name="T6" fmla="*/ 10800 w 21600"/>
                  <a:gd name="T7" fmla="*/ 0 h 21600"/>
                  <a:gd name="T8" fmla="*/ 2542 w 21600"/>
                  <a:gd name="T9" fmla="*/ 2542 h 21600"/>
                  <a:gd name="T10" fmla="*/ 19058 w 21600"/>
                  <a:gd name="T11" fmla="*/ 1905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83" y="21600"/>
                    </a:lnTo>
                    <a:lnTo>
                      <a:pt x="201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00">
                      <a:gamma/>
                      <a:shade val="46275"/>
                      <a:invGamma/>
                    </a:srgbClr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algn="l" defTabSz="914400" rtl="0" eaLnBrk="1" latinLnBrk="1" hangingPunct="1">
                  <a:lnSpc>
                    <a:spcPct val="100000"/>
                  </a:lnSpc>
                </a:pPr>
                <a:endParaRPr lang="en-US" altLang="ko-KR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AutoShape 43"/>
              <p:cNvSpPr>
                <a:spLocks noChangeArrowheads="1"/>
              </p:cNvSpPr>
              <p:nvPr/>
            </p:nvSpPr>
            <p:spPr bwMode="auto">
              <a:xfrm>
                <a:off x="376047" y="1212627"/>
                <a:ext cx="2054205" cy="93663"/>
              </a:xfrm>
              <a:custGeom>
                <a:avLst/>
                <a:gdLst>
                  <a:gd name="G0" fmla="+- 272 0 0"/>
                  <a:gd name="G1" fmla="+- 21600 0 272"/>
                  <a:gd name="G2" fmla="*/ 272 1 2"/>
                  <a:gd name="G3" fmla="+- 21600 0 G2"/>
                  <a:gd name="G4" fmla="+/ 272 21600 2"/>
                  <a:gd name="G5" fmla="+/ G1 0 2"/>
                  <a:gd name="G6" fmla="*/ 21600 21600 272"/>
                  <a:gd name="G7" fmla="*/ G6 1 2"/>
                  <a:gd name="G8" fmla="+- 21600 0 G7"/>
                  <a:gd name="G9" fmla="*/ 21600 1 2"/>
                  <a:gd name="G10" fmla="+- 272 0 G9"/>
                  <a:gd name="G11" fmla="?: G10 G8 0"/>
                  <a:gd name="G12" fmla="?: G10 G7 21600"/>
                  <a:gd name="T0" fmla="*/ 21464 w 21600"/>
                  <a:gd name="T1" fmla="*/ 10800 h 21600"/>
                  <a:gd name="T2" fmla="*/ 10800 w 21600"/>
                  <a:gd name="T3" fmla="*/ 21600 h 21600"/>
                  <a:gd name="T4" fmla="*/ 136 w 21600"/>
                  <a:gd name="T5" fmla="*/ 10800 h 21600"/>
                  <a:gd name="T6" fmla="*/ 10800 w 21600"/>
                  <a:gd name="T7" fmla="*/ 0 h 21600"/>
                  <a:gd name="T8" fmla="*/ 1936 w 21600"/>
                  <a:gd name="T9" fmla="*/ 1936 h 21600"/>
                  <a:gd name="T10" fmla="*/ 19664 w 21600"/>
                  <a:gd name="T11" fmla="*/ 196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2" y="21600"/>
                    </a:lnTo>
                    <a:lnTo>
                      <a:pt x="213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pic>
          <p:nvPicPr>
            <p:cNvPr id="40" name="Picture 84" descr="002"/>
            <p:cNvPicPr>
              <a:picLocks noChangeAspect="1" noChangeArrowheads="1"/>
            </p:cNvPicPr>
            <p:nvPr userDrawn="1"/>
          </p:nvPicPr>
          <p:blipFill>
            <a:blip r:embed="rId4" cstate="print">
              <a:lum bright="-36000"/>
            </a:blip>
            <a:srcRect/>
            <a:stretch>
              <a:fillRect/>
            </a:stretch>
          </p:blipFill>
          <p:spPr bwMode="auto">
            <a:xfrm>
              <a:off x="1707152" y="3058666"/>
              <a:ext cx="64156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88" descr="002"/>
            <p:cNvPicPr>
              <a:picLocks noChangeAspect="1" noChangeArrowheads="1"/>
            </p:cNvPicPr>
            <p:nvPr/>
          </p:nvPicPr>
          <p:blipFill>
            <a:blip r:embed="rId4" cstate="print">
              <a:lum bright="-36000"/>
            </a:blip>
            <a:srcRect/>
            <a:stretch>
              <a:fillRect/>
            </a:stretch>
          </p:blipFill>
          <p:spPr bwMode="auto">
            <a:xfrm flipH="1">
              <a:off x="269453" y="3058666"/>
              <a:ext cx="64156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4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35" name="직선 연결선 34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텍스트 개체 틀 23"/>
          <p:cNvSpPr>
            <a:spLocks noGrp="1"/>
          </p:cNvSpPr>
          <p:nvPr>
            <p:ph type="body" sz="quarter" idx="12"/>
          </p:nvPr>
        </p:nvSpPr>
        <p:spPr>
          <a:xfrm>
            <a:off x="250825" y="1244600"/>
            <a:ext cx="2089150" cy="498598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31" name="텍스트 개체 틀 23"/>
          <p:cNvSpPr>
            <a:spLocks noGrp="1"/>
          </p:cNvSpPr>
          <p:nvPr>
            <p:ph type="body" sz="quarter" idx="13"/>
          </p:nvPr>
        </p:nvSpPr>
        <p:spPr>
          <a:xfrm>
            <a:off x="250825" y="4196705"/>
            <a:ext cx="2089150" cy="498598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8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49" name="그림 4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본문 스타일2-2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45" name="AutoShape 12"/>
          <p:cNvSpPr>
            <a:spLocks noChangeArrowheads="1"/>
          </p:cNvSpPr>
          <p:nvPr userDrawn="1"/>
        </p:nvSpPr>
        <p:spPr bwMode="auto">
          <a:xfrm>
            <a:off x="179512" y="3717032"/>
            <a:ext cx="8839191" cy="2880320"/>
          </a:xfrm>
          <a:prstGeom prst="roundRect">
            <a:avLst>
              <a:gd name="adj" fmla="val 5801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6" name="AutoShape 13"/>
          <p:cNvSpPr>
            <a:spLocks noChangeArrowheads="1"/>
          </p:cNvSpPr>
          <p:nvPr userDrawn="1"/>
        </p:nvSpPr>
        <p:spPr bwMode="auto">
          <a:xfrm>
            <a:off x="256725" y="3780291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2880320"/>
          </a:xfrm>
          <a:prstGeom prst="roundRect">
            <a:avLst>
              <a:gd name="adj" fmla="val 5490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마스터 부제목 스타일 편집</a:t>
            </a:r>
          </a:p>
        </p:txBody>
      </p:sp>
      <p:sp>
        <p:nvSpPr>
          <p:cNvPr id="21" name="AutoShape 42"/>
          <p:cNvSpPr>
            <a:spLocks noChangeArrowheads="1"/>
          </p:cNvSpPr>
          <p:nvPr userDrawn="1"/>
        </p:nvSpPr>
        <p:spPr bwMode="auto">
          <a:xfrm>
            <a:off x="344241" y="793279"/>
            <a:ext cx="1921807" cy="417513"/>
          </a:xfrm>
          <a:custGeom>
            <a:avLst/>
            <a:gdLst>
              <a:gd name="G0" fmla="+- 1483 0 0"/>
              <a:gd name="G1" fmla="+- 21600 0 1483"/>
              <a:gd name="G2" fmla="*/ 1483 1 2"/>
              <a:gd name="G3" fmla="+- 21600 0 G2"/>
              <a:gd name="G4" fmla="+/ 1483 21600 2"/>
              <a:gd name="G5" fmla="+/ G1 0 2"/>
              <a:gd name="G6" fmla="*/ 21600 21600 1483"/>
              <a:gd name="G7" fmla="*/ G6 1 2"/>
              <a:gd name="G8" fmla="+- 21600 0 G7"/>
              <a:gd name="G9" fmla="*/ 21600 1 2"/>
              <a:gd name="G10" fmla="+- 1483 0 G9"/>
              <a:gd name="G11" fmla="?: G10 G8 0"/>
              <a:gd name="G12" fmla="?: G10 G7 21600"/>
              <a:gd name="T0" fmla="*/ 20858 w 21600"/>
              <a:gd name="T1" fmla="*/ 10800 h 21600"/>
              <a:gd name="T2" fmla="*/ 10800 w 21600"/>
              <a:gd name="T3" fmla="*/ 21600 h 21600"/>
              <a:gd name="T4" fmla="*/ 742 w 21600"/>
              <a:gd name="T5" fmla="*/ 10800 h 21600"/>
              <a:gd name="T6" fmla="*/ 10800 w 21600"/>
              <a:gd name="T7" fmla="*/ 0 h 21600"/>
              <a:gd name="T8" fmla="*/ 2542 w 21600"/>
              <a:gd name="T9" fmla="*/ 2542 h 21600"/>
              <a:gd name="T10" fmla="*/ 19058 w 21600"/>
              <a:gd name="T11" fmla="*/ 1905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483" y="21600"/>
                </a:lnTo>
                <a:lnTo>
                  <a:pt x="2011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6600">
                  <a:gamma/>
                  <a:shade val="46275"/>
                  <a:invGamma/>
                </a:srgbClr>
              </a:gs>
              <a:gs pos="100000">
                <a:srgbClr val="00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algn="l" defTabSz="914400" rtl="0" eaLnBrk="1" latinLnBrk="1" hangingPunct="1">
              <a:lnSpc>
                <a:spcPct val="100000"/>
              </a:lnSpc>
            </a:pPr>
            <a:endParaRPr lang="en-US" altLang="ko-K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AutoShape 43"/>
          <p:cNvSpPr>
            <a:spLocks noChangeArrowheads="1"/>
          </p:cNvSpPr>
          <p:nvPr/>
        </p:nvSpPr>
        <p:spPr bwMode="auto">
          <a:xfrm>
            <a:off x="366989" y="809154"/>
            <a:ext cx="1876310" cy="93663"/>
          </a:xfrm>
          <a:custGeom>
            <a:avLst/>
            <a:gdLst>
              <a:gd name="G0" fmla="+- 272 0 0"/>
              <a:gd name="G1" fmla="+- 21600 0 272"/>
              <a:gd name="G2" fmla="*/ 272 1 2"/>
              <a:gd name="G3" fmla="+- 21600 0 G2"/>
              <a:gd name="G4" fmla="+/ 272 21600 2"/>
              <a:gd name="G5" fmla="+/ G1 0 2"/>
              <a:gd name="G6" fmla="*/ 21600 21600 272"/>
              <a:gd name="G7" fmla="*/ G6 1 2"/>
              <a:gd name="G8" fmla="+- 21600 0 G7"/>
              <a:gd name="G9" fmla="*/ 21600 1 2"/>
              <a:gd name="G10" fmla="+- 272 0 G9"/>
              <a:gd name="G11" fmla="?: G10 G8 0"/>
              <a:gd name="G12" fmla="?: G10 G7 21600"/>
              <a:gd name="T0" fmla="*/ 21464 w 21600"/>
              <a:gd name="T1" fmla="*/ 10800 h 21600"/>
              <a:gd name="T2" fmla="*/ 10800 w 21600"/>
              <a:gd name="T3" fmla="*/ 21600 h 21600"/>
              <a:gd name="T4" fmla="*/ 136 w 21600"/>
              <a:gd name="T5" fmla="*/ 10800 h 21600"/>
              <a:gd name="T6" fmla="*/ 10800 w 21600"/>
              <a:gd name="T7" fmla="*/ 0 h 21600"/>
              <a:gd name="T8" fmla="*/ 1936 w 21600"/>
              <a:gd name="T9" fmla="*/ 1936 h 21600"/>
              <a:gd name="T10" fmla="*/ 19664 w 21600"/>
              <a:gd name="T11" fmla="*/ 196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2" y="21600"/>
                </a:lnTo>
                <a:lnTo>
                  <a:pt x="2132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" name="AutoShape 42"/>
          <p:cNvSpPr>
            <a:spLocks noChangeArrowheads="1"/>
          </p:cNvSpPr>
          <p:nvPr userDrawn="1"/>
        </p:nvSpPr>
        <p:spPr bwMode="auto">
          <a:xfrm>
            <a:off x="344241" y="3736642"/>
            <a:ext cx="1921807" cy="417513"/>
          </a:xfrm>
          <a:custGeom>
            <a:avLst/>
            <a:gdLst>
              <a:gd name="G0" fmla="+- 1483 0 0"/>
              <a:gd name="G1" fmla="+- 21600 0 1483"/>
              <a:gd name="G2" fmla="*/ 1483 1 2"/>
              <a:gd name="G3" fmla="+- 21600 0 G2"/>
              <a:gd name="G4" fmla="+/ 1483 21600 2"/>
              <a:gd name="G5" fmla="+/ G1 0 2"/>
              <a:gd name="G6" fmla="*/ 21600 21600 1483"/>
              <a:gd name="G7" fmla="*/ G6 1 2"/>
              <a:gd name="G8" fmla="+- 21600 0 G7"/>
              <a:gd name="G9" fmla="*/ 21600 1 2"/>
              <a:gd name="G10" fmla="+- 1483 0 G9"/>
              <a:gd name="G11" fmla="?: G10 G8 0"/>
              <a:gd name="G12" fmla="?: G10 G7 21600"/>
              <a:gd name="T0" fmla="*/ 20858 w 21600"/>
              <a:gd name="T1" fmla="*/ 10800 h 21600"/>
              <a:gd name="T2" fmla="*/ 10800 w 21600"/>
              <a:gd name="T3" fmla="*/ 21600 h 21600"/>
              <a:gd name="T4" fmla="*/ 742 w 21600"/>
              <a:gd name="T5" fmla="*/ 10800 h 21600"/>
              <a:gd name="T6" fmla="*/ 10800 w 21600"/>
              <a:gd name="T7" fmla="*/ 0 h 21600"/>
              <a:gd name="T8" fmla="*/ 2542 w 21600"/>
              <a:gd name="T9" fmla="*/ 2542 h 21600"/>
              <a:gd name="T10" fmla="*/ 19058 w 21600"/>
              <a:gd name="T11" fmla="*/ 1905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483" y="21600"/>
                </a:lnTo>
                <a:lnTo>
                  <a:pt x="2011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6600">
                  <a:gamma/>
                  <a:shade val="46275"/>
                  <a:invGamma/>
                </a:srgbClr>
              </a:gs>
              <a:gs pos="100000">
                <a:srgbClr val="00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algn="l" defTabSz="914400" rtl="0" eaLnBrk="1" latinLnBrk="1" hangingPunct="1">
              <a:lnSpc>
                <a:spcPct val="100000"/>
              </a:lnSpc>
            </a:pPr>
            <a:endParaRPr lang="en-US" altLang="ko-K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4" name="AutoShape 43"/>
          <p:cNvSpPr>
            <a:spLocks noChangeArrowheads="1"/>
          </p:cNvSpPr>
          <p:nvPr userDrawn="1"/>
        </p:nvSpPr>
        <p:spPr bwMode="auto">
          <a:xfrm>
            <a:off x="366989" y="3752517"/>
            <a:ext cx="1876310" cy="93663"/>
          </a:xfrm>
          <a:custGeom>
            <a:avLst/>
            <a:gdLst>
              <a:gd name="G0" fmla="+- 272 0 0"/>
              <a:gd name="G1" fmla="+- 21600 0 272"/>
              <a:gd name="G2" fmla="*/ 272 1 2"/>
              <a:gd name="G3" fmla="+- 21600 0 G2"/>
              <a:gd name="G4" fmla="+/ 272 21600 2"/>
              <a:gd name="G5" fmla="+/ G1 0 2"/>
              <a:gd name="G6" fmla="*/ 21600 21600 272"/>
              <a:gd name="G7" fmla="*/ G6 1 2"/>
              <a:gd name="G8" fmla="+- 21600 0 G7"/>
              <a:gd name="G9" fmla="*/ 21600 1 2"/>
              <a:gd name="G10" fmla="+- 272 0 G9"/>
              <a:gd name="G11" fmla="?: G10 G8 0"/>
              <a:gd name="G12" fmla="?: G10 G7 21600"/>
              <a:gd name="T0" fmla="*/ 21464 w 21600"/>
              <a:gd name="T1" fmla="*/ 10800 h 21600"/>
              <a:gd name="T2" fmla="*/ 10800 w 21600"/>
              <a:gd name="T3" fmla="*/ 21600 h 21600"/>
              <a:gd name="T4" fmla="*/ 136 w 21600"/>
              <a:gd name="T5" fmla="*/ 10800 h 21600"/>
              <a:gd name="T6" fmla="*/ 10800 w 21600"/>
              <a:gd name="T7" fmla="*/ 0 h 21600"/>
              <a:gd name="T8" fmla="*/ 1936 w 21600"/>
              <a:gd name="T9" fmla="*/ 1936 h 21600"/>
              <a:gd name="T10" fmla="*/ 19664 w 21600"/>
              <a:gd name="T11" fmla="*/ 196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2" y="21600"/>
                </a:lnTo>
                <a:lnTo>
                  <a:pt x="2132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17" name="직선 연결선 16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3" name="그림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본문 스타일3-1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15" name="AutoShape 36"/>
          <p:cNvSpPr>
            <a:spLocks noChangeArrowheads="1"/>
          </p:cNvSpPr>
          <p:nvPr userDrawn="1"/>
        </p:nvSpPr>
        <p:spPr bwMode="gray">
          <a:xfrm>
            <a:off x="251519" y="827747"/>
            <a:ext cx="8713093" cy="1377117"/>
          </a:xfrm>
          <a:prstGeom prst="roundRect">
            <a:avLst>
              <a:gd name="adj" fmla="val 3662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21176"/>
                  <a:invGamma/>
                </a:srgbClr>
              </a:gs>
            </a:gsLst>
            <a:lin ang="5400000" scaled="1"/>
          </a:gradFill>
          <a:ln w="3175" algn="ctr">
            <a:solidFill>
              <a:srgbClr val="5F5F5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5832648"/>
          </a:xfrm>
          <a:prstGeom prst="roundRect">
            <a:avLst>
              <a:gd name="adj" fmla="val 2689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마스터 부제목 스타일 편집</a:t>
            </a:r>
          </a:p>
        </p:txBody>
      </p:sp>
      <p:sp>
        <p:nvSpPr>
          <p:cNvPr id="21" name="AutoShape 42"/>
          <p:cNvSpPr>
            <a:spLocks noChangeArrowheads="1"/>
          </p:cNvSpPr>
          <p:nvPr userDrawn="1"/>
        </p:nvSpPr>
        <p:spPr bwMode="auto">
          <a:xfrm>
            <a:off x="344241" y="793279"/>
            <a:ext cx="1921807" cy="417513"/>
          </a:xfrm>
          <a:custGeom>
            <a:avLst/>
            <a:gdLst>
              <a:gd name="G0" fmla="+- 1483 0 0"/>
              <a:gd name="G1" fmla="+- 21600 0 1483"/>
              <a:gd name="G2" fmla="*/ 1483 1 2"/>
              <a:gd name="G3" fmla="+- 21600 0 G2"/>
              <a:gd name="G4" fmla="+/ 1483 21600 2"/>
              <a:gd name="G5" fmla="+/ G1 0 2"/>
              <a:gd name="G6" fmla="*/ 21600 21600 1483"/>
              <a:gd name="G7" fmla="*/ G6 1 2"/>
              <a:gd name="G8" fmla="+- 21600 0 G7"/>
              <a:gd name="G9" fmla="*/ 21600 1 2"/>
              <a:gd name="G10" fmla="+- 1483 0 G9"/>
              <a:gd name="G11" fmla="?: G10 G8 0"/>
              <a:gd name="G12" fmla="?: G10 G7 21600"/>
              <a:gd name="T0" fmla="*/ 20858 w 21600"/>
              <a:gd name="T1" fmla="*/ 10800 h 21600"/>
              <a:gd name="T2" fmla="*/ 10800 w 21600"/>
              <a:gd name="T3" fmla="*/ 21600 h 21600"/>
              <a:gd name="T4" fmla="*/ 742 w 21600"/>
              <a:gd name="T5" fmla="*/ 10800 h 21600"/>
              <a:gd name="T6" fmla="*/ 10800 w 21600"/>
              <a:gd name="T7" fmla="*/ 0 h 21600"/>
              <a:gd name="T8" fmla="*/ 2542 w 21600"/>
              <a:gd name="T9" fmla="*/ 2542 h 21600"/>
              <a:gd name="T10" fmla="*/ 19058 w 21600"/>
              <a:gd name="T11" fmla="*/ 1905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483" y="21600"/>
                </a:lnTo>
                <a:lnTo>
                  <a:pt x="2011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6600">
                  <a:gamma/>
                  <a:shade val="46275"/>
                  <a:invGamma/>
                </a:srgbClr>
              </a:gs>
              <a:gs pos="100000">
                <a:srgbClr val="00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algn="l" defTabSz="914400" rtl="0" eaLnBrk="1" latinLnBrk="1" hangingPunct="1">
              <a:lnSpc>
                <a:spcPct val="100000"/>
              </a:lnSpc>
            </a:pPr>
            <a:endParaRPr lang="en-US" altLang="ko-K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AutoShape 43"/>
          <p:cNvSpPr>
            <a:spLocks noChangeArrowheads="1"/>
          </p:cNvSpPr>
          <p:nvPr/>
        </p:nvSpPr>
        <p:spPr bwMode="auto">
          <a:xfrm>
            <a:off x="366989" y="809154"/>
            <a:ext cx="1876310" cy="93663"/>
          </a:xfrm>
          <a:custGeom>
            <a:avLst/>
            <a:gdLst>
              <a:gd name="G0" fmla="+- 272 0 0"/>
              <a:gd name="G1" fmla="+- 21600 0 272"/>
              <a:gd name="G2" fmla="*/ 272 1 2"/>
              <a:gd name="G3" fmla="+- 21600 0 G2"/>
              <a:gd name="G4" fmla="+/ 272 21600 2"/>
              <a:gd name="G5" fmla="+/ G1 0 2"/>
              <a:gd name="G6" fmla="*/ 21600 21600 272"/>
              <a:gd name="G7" fmla="*/ G6 1 2"/>
              <a:gd name="G8" fmla="+- 21600 0 G7"/>
              <a:gd name="G9" fmla="*/ 21600 1 2"/>
              <a:gd name="G10" fmla="+- 272 0 G9"/>
              <a:gd name="G11" fmla="?: G10 G8 0"/>
              <a:gd name="G12" fmla="?: G10 G7 21600"/>
              <a:gd name="T0" fmla="*/ 21464 w 21600"/>
              <a:gd name="T1" fmla="*/ 10800 h 21600"/>
              <a:gd name="T2" fmla="*/ 10800 w 21600"/>
              <a:gd name="T3" fmla="*/ 21600 h 21600"/>
              <a:gd name="T4" fmla="*/ 136 w 21600"/>
              <a:gd name="T5" fmla="*/ 10800 h 21600"/>
              <a:gd name="T6" fmla="*/ 10800 w 21600"/>
              <a:gd name="T7" fmla="*/ 0 h 21600"/>
              <a:gd name="T8" fmla="*/ 1936 w 21600"/>
              <a:gd name="T9" fmla="*/ 1936 h 21600"/>
              <a:gd name="T10" fmla="*/ 19664 w 21600"/>
              <a:gd name="T11" fmla="*/ 196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2" y="21600"/>
                </a:lnTo>
                <a:lnTo>
                  <a:pt x="2132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19" name="Picture 84" descr="002"/>
          <p:cNvPicPr>
            <a:picLocks noChangeAspect="1" noChangeArrowheads="1"/>
          </p:cNvPicPr>
          <p:nvPr userDrawn="1"/>
        </p:nvPicPr>
        <p:blipFill>
          <a:blip r:embed="rId4" cstate="print">
            <a:lum bright="-36000"/>
          </a:blip>
          <a:srcRect/>
          <a:stretch>
            <a:fillRect/>
          </a:stretch>
        </p:blipFill>
        <p:spPr bwMode="auto">
          <a:xfrm>
            <a:off x="8323048" y="1690514"/>
            <a:ext cx="6415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8" descr="002"/>
          <p:cNvPicPr>
            <a:picLocks noChangeAspect="1" noChangeArrowheads="1"/>
          </p:cNvPicPr>
          <p:nvPr userDrawn="1"/>
        </p:nvPicPr>
        <p:blipFill>
          <a:blip r:embed="rId4" cstate="print">
            <a:lum bright="-36000"/>
          </a:blip>
          <a:srcRect/>
          <a:stretch>
            <a:fillRect/>
          </a:stretch>
        </p:blipFill>
        <p:spPr bwMode="auto">
          <a:xfrm flipH="1">
            <a:off x="252675" y="1690514"/>
            <a:ext cx="6415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텍스트 개체 틀 23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8713788" cy="295466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20"/>
              </a:spcBef>
              <a:spcAft>
                <a:spcPts val="423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17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18" name="직선 연결선 17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본문 스타일3-2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5832648"/>
          </a:xfrm>
          <a:prstGeom prst="roundRect">
            <a:avLst>
              <a:gd name="adj" fmla="val 2689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마스터 부제목 스타일 편집</a:t>
            </a:r>
          </a:p>
        </p:txBody>
      </p:sp>
      <p:sp>
        <p:nvSpPr>
          <p:cNvPr id="21" name="AutoShape 42"/>
          <p:cNvSpPr>
            <a:spLocks noChangeArrowheads="1"/>
          </p:cNvSpPr>
          <p:nvPr userDrawn="1"/>
        </p:nvSpPr>
        <p:spPr bwMode="auto">
          <a:xfrm>
            <a:off x="344241" y="793279"/>
            <a:ext cx="1921807" cy="417513"/>
          </a:xfrm>
          <a:custGeom>
            <a:avLst/>
            <a:gdLst>
              <a:gd name="G0" fmla="+- 1483 0 0"/>
              <a:gd name="G1" fmla="+- 21600 0 1483"/>
              <a:gd name="G2" fmla="*/ 1483 1 2"/>
              <a:gd name="G3" fmla="+- 21600 0 G2"/>
              <a:gd name="G4" fmla="+/ 1483 21600 2"/>
              <a:gd name="G5" fmla="+/ G1 0 2"/>
              <a:gd name="G6" fmla="*/ 21600 21600 1483"/>
              <a:gd name="G7" fmla="*/ G6 1 2"/>
              <a:gd name="G8" fmla="+- 21600 0 G7"/>
              <a:gd name="G9" fmla="*/ 21600 1 2"/>
              <a:gd name="G10" fmla="+- 1483 0 G9"/>
              <a:gd name="G11" fmla="?: G10 G8 0"/>
              <a:gd name="G12" fmla="?: G10 G7 21600"/>
              <a:gd name="T0" fmla="*/ 20858 w 21600"/>
              <a:gd name="T1" fmla="*/ 10800 h 21600"/>
              <a:gd name="T2" fmla="*/ 10800 w 21600"/>
              <a:gd name="T3" fmla="*/ 21600 h 21600"/>
              <a:gd name="T4" fmla="*/ 742 w 21600"/>
              <a:gd name="T5" fmla="*/ 10800 h 21600"/>
              <a:gd name="T6" fmla="*/ 10800 w 21600"/>
              <a:gd name="T7" fmla="*/ 0 h 21600"/>
              <a:gd name="T8" fmla="*/ 2542 w 21600"/>
              <a:gd name="T9" fmla="*/ 2542 h 21600"/>
              <a:gd name="T10" fmla="*/ 19058 w 21600"/>
              <a:gd name="T11" fmla="*/ 1905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483" y="21600"/>
                </a:lnTo>
                <a:lnTo>
                  <a:pt x="2011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6600">
                  <a:gamma/>
                  <a:shade val="46275"/>
                  <a:invGamma/>
                </a:srgbClr>
              </a:gs>
              <a:gs pos="100000">
                <a:srgbClr val="00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algn="l" defTabSz="914400" rtl="0" eaLnBrk="1" latinLnBrk="1" hangingPunct="1">
              <a:lnSpc>
                <a:spcPct val="100000"/>
              </a:lnSpc>
            </a:pPr>
            <a:endParaRPr lang="en-US" altLang="ko-K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AutoShape 43"/>
          <p:cNvSpPr>
            <a:spLocks noChangeArrowheads="1"/>
          </p:cNvSpPr>
          <p:nvPr/>
        </p:nvSpPr>
        <p:spPr bwMode="auto">
          <a:xfrm>
            <a:off x="366989" y="809154"/>
            <a:ext cx="1876310" cy="93663"/>
          </a:xfrm>
          <a:custGeom>
            <a:avLst/>
            <a:gdLst>
              <a:gd name="G0" fmla="+- 272 0 0"/>
              <a:gd name="G1" fmla="+- 21600 0 272"/>
              <a:gd name="G2" fmla="*/ 272 1 2"/>
              <a:gd name="G3" fmla="+- 21600 0 G2"/>
              <a:gd name="G4" fmla="+/ 272 21600 2"/>
              <a:gd name="G5" fmla="+/ G1 0 2"/>
              <a:gd name="G6" fmla="*/ 21600 21600 272"/>
              <a:gd name="G7" fmla="*/ G6 1 2"/>
              <a:gd name="G8" fmla="+- 21600 0 G7"/>
              <a:gd name="G9" fmla="*/ 21600 1 2"/>
              <a:gd name="G10" fmla="+- 272 0 G9"/>
              <a:gd name="G11" fmla="?: G10 G8 0"/>
              <a:gd name="G12" fmla="?: G10 G7 21600"/>
              <a:gd name="T0" fmla="*/ 21464 w 21600"/>
              <a:gd name="T1" fmla="*/ 10800 h 21600"/>
              <a:gd name="T2" fmla="*/ 10800 w 21600"/>
              <a:gd name="T3" fmla="*/ 21600 h 21600"/>
              <a:gd name="T4" fmla="*/ 136 w 21600"/>
              <a:gd name="T5" fmla="*/ 10800 h 21600"/>
              <a:gd name="T6" fmla="*/ 10800 w 21600"/>
              <a:gd name="T7" fmla="*/ 0 h 21600"/>
              <a:gd name="T8" fmla="*/ 1936 w 21600"/>
              <a:gd name="T9" fmla="*/ 1936 h 21600"/>
              <a:gd name="T10" fmla="*/ 19664 w 21600"/>
              <a:gd name="T11" fmla="*/ 196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2" y="21600"/>
                </a:lnTo>
                <a:lnTo>
                  <a:pt x="2132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28" name="직선 연결선 27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텍스트 개체 틀 23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8713788" cy="295466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20"/>
              </a:spcBef>
              <a:spcAft>
                <a:spcPts val="423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3065-ABDC-4A87-9BD6-B3C645D461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53065-ABDC-4A87-9BD6-B3C645D461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64" r:id="rId3"/>
    <p:sldLayoutId id="2147483680" r:id="rId4"/>
    <p:sldLayoutId id="2147483685" r:id="rId5"/>
    <p:sldLayoutId id="2147483683" r:id="rId6"/>
    <p:sldLayoutId id="2147483684" r:id="rId7"/>
    <p:sldLayoutId id="2147483655" r:id="rId8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2889885" y="5072074"/>
            <a:ext cx="3354705" cy="602920"/>
          </a:xfrm>
        </p:spPr>
        <p:txBody>
          <a:bodyPr/>
          <a:lstStyle/>
          <a:p>
            <a:pPr lvl="0">
              <a:defRPr/>
            </a:pPr>
            <a:r>
              <a:rPr lang="ko-KR" altLang="en-US" sz="3400"/>
              <a:t>전산접수 매뉴얼</a:t>
            </a: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2324452" y="4437112"/>
            <a:ext cx="4335780" cy="523220"/>
          </a:xfrm>
        </p:spPr>
        <p:txBody>
          <a:bodyPr/>
          <a:lstStyle/>
          <a:p>
            <a:pPr lvl="0">
              <a:defRPr/>
            </a:pPr>
            <a:r>
              <a:rPr lang="ko-KR" altLang="en-US" sz="2800"/>
              <a:t>에너지특화기업 지정 신청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>
          <a:xfrm>
            <a:off x="5724128" y="6093296"/>
            <a:ext cx="324036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ko-KR" altLang="en-US" sz="2200" b="1">
                <a:solidFill>
                  <a:srgbClr val="003366"/>
                </a:solidFill>
                <a:latin typeface="맑은 고딕"/>
                <a:ea typeface="맑은 고딕"/>
              </a:rPr>
              <a:t>한국에너지기술평가원</a:t>
            </a:r>
            <a:endParaRPr lang="en-US" altLang="ko-KR" sz="2200" b="1">
              <a:solidFill>
                <a:srgbClr val="003366"/>
              </a:solidFill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2411760" y="982712"/>
            <a:ext cx="6555107" cy="5451534"/>
            <a:chOff x="2409381" y="954808"/>
            <a:chExt cx="6051051" cy="553653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/>
            <a:srcRect/>
            <a:stretch>
              <a:fillRect/>
            </a:stretch>
          </p:blipFill>
          <p:spPr>
            <a:xfrm>
              <a:off x="2411760" y="954808"/>
              <a:ext cx="6048672" cy="55365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 rotWithShape="1">
            <a:blip r:embed="rId4"/>
            <a:srcRect b="13810"/>
            <a:stretch>
              <a:fillRect/>
            </a:stretch>
          </p:blipFill>
          <p:spPr>
            <a:xfrm>
              <a:off x="2409381" y="954808"/>
              <a:ext cx="6048000" cy="48782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" name="Rectangle 50"/>
          <p:cNvSpPr>
            <a:spLocks noChangeArrowheads="1"/>
          </p:cNvSpPr>
          <p:nvPr/>
        </p:nvSpPr>
        <p:spPr>
          <a:xfrm>
            <a:off x="6876682" y="1499056"/>
            <a:ext cx="2075234" cy="486718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329882"/>
          </a:xfrm>
        </p:spPr>
        <p:txBody>
          <a:bodyPr/>
          <a:lstStyle/>
          <a:p>
            <a:pPr marL="0" lvl="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sz="1500">
                <a:solidFill>
                  <a:prstClr val="black"/>
                </a:solidFill>
              </a:rPr>
              <a:t>모두 해당有로 선택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78413" y="859575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1400" b="1">
                <a:solidFill>
                  <a:schemeClr val="bg1"/>
                </a:solidFill>
                <a:latin typeface="맑은 고딕"/>
                <a:ea typeface="맑은 고딕"/>
              </a:rPr>
              <a:t>신청자격적정성</a:t>
            </a:r>
            <a:endParaRPr lang="en-US" altLang="ko-KR" sz="14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6713196" y="135504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10</a:t>
            </a:fld>
            <a:endParaRPr lang="en-US" altLang="ko-KR"/>
          </a:p>
        </p:txBody>
      </p:sp>
      <p:sp>
        <p:nvSpPr>
          <p:cNvPr id="14" name="Rectangle 50"/>
          <p:cNvSpPr>
            <a:spLocks noChangeArrowheads="1"/>
          </p:cNvSpPr>
          <p:nvPr/>
        </p:nvSpPr>
        <p:spPr>
          <a:xfrm>
            <a:off x="5436096" y="6261846"/>
            <a:ext cx="434526" cy="17792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5878242" y="622374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5125" name="부제목 14"/>
          <p:cNvSpPr>
            <a:spLocks noGrp="1"/>
          </p:cNvSpPr>
          <p:nvPr>
            <p:ph type="subTitle" idx="1"/>
          </p:nvPr>
        </p:nvSpPr>
        <p:spPr>
          <a:xfrm>
            <a:off x="179512" y="75211"/>
            <a:ext cx="3312353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8.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411760" y="4292586"/>
            <a:ext cx="6559200" cy="1296654"/>
          </a:xfrm>
          <a:prstGeom prst="rect">
            <a:avLst/>
          </a:prstGeom>
          <a:noFill/>
          <a:ln w="25400">
            <a:solidFill>
              <a:srgbClr val="FF0000"/>
            </a:solidFill>
            <a:miter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411760" y="990253"/>
            <a:ext cx="6559200" cy="27581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286936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10. </a:t>
            </a:r>
            <a:r>
              <a:rPr lang="ko-KR" altLang="en-US"/>
              <a:t>신청정보 입력</a:t>
            </a:r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2765309"/>
          </a:xfrm>
        </p:spPr>
        <p:txBody>
          <a:bodyPr/>
          <a:lstStyle/>
          <a:p>
            <a:pPr marL="161925" indent="-342900">
              <a:spcBef>
                <a:spcPct val="50000"/>
              </a:spcBef>
              <a:buAutoNum type="arabicPeriod"/>
              <a:defRPr/>
            </a:pPr>
            <a:r>
              <a:rPr lang="ko-KR" altLang="en-US" sz="1400" dirty="0"/>
              <a:t>개념계획서 탭 클릭</a:t>
            </a:r>
            <a:r>
              <a:rPr lang="en-US" altLang="ko-KR" sz="1400" dirty="0">
                <a:sym typeface="Wingdings"/>
              </a:rPr>
              <a:t> </a:t>
            </a:r>
            <a:br>
              <a:rPr lang="en-US" altLang="ko-KR" sz="1400" dirty="0">
                <a:sym typeface="Wingdings"/>
              </a:rPr>
            </a:br>
            <a:r>
              <a:rPr lang="en-US" altLang="ko-KR" sz="1400" dirty="0">
                <a:sym typeface="Wingdings"/>
              </a:rPr>
              <a:t>   </a:t>
            </a:r>
            <a:r>
              <a:rPr lang="ko-KR" altLang="en-US" sz="1400" dirty="0"/>
              <a:t>현재 입력완료  현황과 </a:t>
            </a:r>
            <a:r>
              <a:rPr lang="ko-KR" altLang="en-US" sz="1400" dirty="0" err="1"/>
              <a:t>미입력</a:t>
            </a:r>
            <a:r>
              <a:rPr lang="ko-KR" altLang="en-US" sz="1400" dirty="0"/>
              <a:t> 현황이 조회됨</a:t>
            </a:r>
            <a:endParaRPr lang="en-US" altLang="ko-KR" sz="1400" dirty="0"/>
          </a:p>
          <a:p>
            <a:pPr marL="161925" indent="-342900">
              <a:spcBef>
                <a:spcPct val="50000"/>
              </a:spcBef>
              <a:buAutoNum type="arabicPeriod"/>
              <a:defRPr/>
            </a:pPr>
            <a:endParaRPr lang="ko-KR" altLang="en-US" sz="1400" dirty="0"/>
          </a:p>
          <a:p>
            <a:pPr>
              <a:spcBef>
                <a:spcPct val="50000"/>
              </a:spcBef>
              <a:defRPr/>
            </a:pPr>
            <a:r>
              <a:rPr lang="en-US" altLang="ko-KR" sz="1400" dirty="0"/>
              <a:t>2.</a:t>
            </a:r>
            <a:r>
              <a:rPr lang="ko-KR" altLang="en-US" sz="1400" dirty="0"/>
              <a:t> 개념계획서</a:t>
            </a:r>
            <a:r>
              <a:rPr lang="en-US" altLang="ko-KR" sz="1400" dirty="0"/>
              <a:t>,</a:t>
            </a:r>
            <a:r>
              <a:rPr lang="ko-KR" altLang="en-US" sz="1400" dirty="0"/>
              <a:t> 주관기관대표의 참여의사확인서 등은 모두 빈문서를 업로드하여 처리</a:t>
            </a:r>
            <a:endParaRPr lang="en-US" altLang="ko-KR" sz="1400" dirty="0"/>
          </a:p>
          <a:p>
            <a:pPr>
              <a:spcBef>
                <a:spcPct val="50000"/>
              </a:spcBef>
              <a:defRPr/>
            </a:pPr>
            <a:endParaRPr lang="ko-KR" altLang="en-US" sz="1400" dirty="0"/>
          </a:p>
        </p:txBody>
      </p:sp>
      <p:sp>
        <p:nvSpPr>
          <p:cNvPr id="10" name="직사각형 9"/>
          <p:cNvSpPr/>
          <p:nvPr/>
        </p:nvSpPr>
        <p:spPr>
          <a:xfrm>
            <a:off x="757949" y="859575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1400" b="1">
                <a:solidFill>
                  <a:srgbClr val="FFFFFF"/>
                </a:solidFill>
                <a:latin typeface="맑은 고딕"/>
                <a:ea typeface="맑은 고딕"/>
                <a:cs typeface="Times New Roman"/>
              </a:rPr>
              <a:t>개념계획서</a:t>
            </a:r>
            <a:endParaRPr lang="en-US" altLang="ko-KR" sz="14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4788024" y="114912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7" name="Rectangle 50"/>
          <p:cNvSpPr>
            <a:spLocks noChangeArrowheads="1"/>
          </p:cNvSpPr>
          <p:nvPr/>
        </p:nvSpPr>
        <p:spPr>
          <a:xfrm>
            <a:off x="2502818" y="1647253"/>
            <a:ext cx="1997174" cy="76591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355976" y="1556792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>
          <a:xfrm>
            <a:off x="5076056" y="3557800"/>
            <a:ext cx="504056" cy="14401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4860032" y="3532338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3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7817457" y="4344314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4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cxnSp>
        <p:nvCxnSpPr>
          <p:cNvPr id="22" name="직선 화살표 연결선 21"/>
          <p:cNvCxnSpPr>
            <a:stCxn id="18" idx="2"/>
            <a:endCxn id="6147" idx="0"/>
          </p:cNvCxnSpPr>
          <p:nvPr/>
        </p:nvCxnSpPr>
        <p:spPr>
          <a:xfrm>
            <a:off x="5328084" y="3701816"/>
            <a:ext cx="363276" cy="59077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슬라이드 번호 개체 틀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11</a:t>
            </a:fld>
            <a:endParaRPr lang="en-US" altLang="ko-KR"/>
          </a:p>
        </p:txBody>
      </p:sp>
      <p:sp>
        <p:nvSpPr>
          <p:cNvPr id="24" name="타원 23"/>
          <p:cNvSpPr/>
          <p:nvPr/>
        </p:nvSpPr>
        <p:spPr>
          <a:xfrm>
            <a:off x="5402188" y="522920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5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5" name="Rectangle 50"/>
          <p:cNvSpPr>
            <a:spLocks noChangeArrowheads="1"/>
          </p:cNvSpPr>
          <p:nvPr/>
        </p:nvSpPr>
        <p:spPr>
          <a:xfrm>
            <a:off x="5483138" y="5404310"/>
            <a:ext cx="889062" cy="14401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6" name="Rectangle 50"/>
          <p:cNvSpPr>
            <a:spLocks noChangeArrowheads="1"/>
          </p:cNvSpPr>
          <p:nvPr/>
        </p:nvSpPr>
        <p:spPr>
          <a:xfrm>
            <a:off x="7308304" y="4540716"/>
            <a:ext cx="1615752" cy="53494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286936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11. </a:t>
            </a:r>
            <a:r>
              <a:rPr lang="ko-KR" altLang="en-US"/>
              <a:t>첨부서류 등록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755590" y="798612"/>
            <a:ext cx="1107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b="1">
                <a:solidFill>
                  <a:schemeClr val="bg1"/>
                </a:solidFill>
                <a:latin typeface="맑은 고딕"/>
                <a:ea typeface="맑은 고딕"/>
              </a:rPr>
              <a:t>첨부서류</a:t>
            </a:r>
            <a:endParaRPr lang="en-US" altLang="ko-KR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7" name="Rectangle 51"/>
          <p:cNvSpPr>
            <a:spLocks noChangeArrowheads="1"/>
          </p:cNvSpPr>
          <p:nvPr/>
        </p:nvSpPr>
        <p:spPr>
          <a:xfrm>
            <a:off x="251520" y="1268760"/>
            <a:ext cx="2159894" cy="138499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sz="1400" b="1" dirty="0">
                <a:latin typeface="+mn-ea"/>
              </a:rPr>
              <a:t>좌측 메뉴에서 </a:t>
            </a:r>
            <a:r>
              <a:rPr lang="en-US" altLang="ko-KR" sz="1400" b="1" dirty="0">
                <a:latin typeface="+mn-ea"/>
              </a:rPr>
              <a:t/>
            </a:r>
            <a:br>
              <a:rPr lang="en-US" altLang="ko-KR" sz="1400" b="1" dirty="0">
                <a:latin typeface="+mn-ea"/>
              </a:rPr>
            </a:br>
            <a:r>
              <a:rPr lang="ko-KR" altLang="en-US" sz="1400" b="1" dirty="0">
                <a:latin typeface="+mn-ea"/>
              </a:rPr>
              <a:t>사업계획서작성</a:t>
            </a:r>
            <a:r>
              <a:rPr lang="en-US" altLang="ko-KR" sz="1400" b="1" dirty="0">
                <a:latin typeface="+mn-ea"/>
              </a:rPr>
              <a:t/>
            </a:r>
            <a:br>
              <a:rPr lang="en-US" altLang="ko-KR" sz="1400" b="1" dirty="0">
                <a:latin typeface="+mn-ea"/>
              </a:rPr>
            </a:br>
            <a:r>
              <a:rPr lang="ko-KR" altLang="en-US" sz="1400" b="1" dirty="0">
                <a:latin typeface="+mn-ea"/>
              </a:rPr>
              <a:t>클릭</a:t>
            </a:r>
          </a:p>
          <a:p>
            <a:pPr marL="228600" indent="-228600">
              <a:buFontTx/>
              <a:buAutoNum type="arabicPeriod"/>
              <a:defRPr/>
            </a:pPr>
            <a:endParaRPr lang="en-US" altLang="ko-KR" sz="1400" b="1" dirty="0">
              <a:latin typeface="+mn-ea"/>
            </a:endParaRPr>
          </a:p>
          <a:p>
            <a:pPr marL="228600" indent="-228600">
              <a:buFontTx/>
              <a:buAutoNum type="arabicPeriod"/>
              <a:defRPr/>
            </a:pPr>
            <a:endParaRPr lang="en-US" altLang="ko-KR" sz="1400" b="1" dirty="0">
              <a:latin typeface="+mn-ea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400" b="1" dirty="0">
                <a:latin typeface="+mn-ea"/>
              </a:rPr>
              <a:t>첨부서류 버튼을 클릭</a:t>
            </a:r>
            <a:endParaRPr lang="en-US" altLang="ko-KR" sz="1400" b="1" dirty="0">
              <a:latin typeface="+mn-ea"/>
            </a:endParaRPr>
          </a:p>
        </p:txBody>
      </p:sp>
      <p:sp>
        <p:nvSpPr>
          <p:cNvPr id="19" name="슬라이드 번호 개체 틀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12</a:t>
            </a:fld>
            <a:endParaRPr lang="en-US" altLang="ko-KR"/>
          </a:p>
        </p:txBody>
      </p:sp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411414" y="983278"/>
            <a:ext cx="6559200" cy="321558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50"/>
          <p:cNvSpPr>
            <a:spLocks noChangeArrowheads="1"/>
          </p:cNvSpPr>
          <p:nvPr/>
        </p:nvSpPr>
        <p:spPr>
          <a:xfrm>
            <a:off x="2422642" y="2245804"/>
            <a:ext cx="781206" cy="1440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3203848" y="213285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1" name="Rectangle 50"/>
          <p:cNvSpPr>
            <a:spLocks noChangeArrowheads="1"/>
          </p:cNvSpPr>
          <p:nvPr/>
        </p:nvSpPr>
        <p:spPr>
          <a:xfrm>
            <a:off x="8280412" y="2996952"/>
            <a:ext cx="690548" cy="25841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8035763" y="301814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411414" y="980728"/>
            <a:ext cx="6559200" cy="241593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286936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12. </a:t>
            </a:r>
            <a:r>
              <a:rPr lang="ko-KR" altLang="en-US"/>
              <a:t>첨부서류 등록</a:t>
            </a:r>
          </a:p>
        </p:txBody>
      </p:sp>
      <p:sp>
        <p:nvSpPr>
          <p:cNvPr id="7" name="Rectangle 51"/>
          <p:cNvSpPr>
            <a:spLocks noChangeArrowheads="1"/>
          </p:cNvSpPr>
          <p:nvPr/>
        </p:nvSpPr>
        <p:spPr>
          <a:xfrm>
            <a:off x="251520" y="1268760"/>
            <a:ext cx="2159894" cy="4670509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1. 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첨부서류의 파일 선택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/>
            </a:r>
            <a:br>
              <a:rPr lang="en-US" altLang="ko-KR" sz="1400" b="1" dirty="0">
                <a:solidFill>
                  <a:schemeClr val="tx1"/>
                </a:solidFill>
                <a:latin typeface="+mn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※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첨부서류 안내 참고</a:t>
            </a:r>
            <a:r>
              <a:rPr lang="en-US" altLang="ko-KR" sz="1500" dirty="0">
                <a:solidFill>
                  <a:schemeClr val="tx1"/>
                </a:solidFill>
                <a:latin typeface="+mn-ea"/>
              </a:rPr>
              <a:t/>
            </a:r>
            <a:br>
              <a:rPr lang="en-US" altLang="ko-KR" sz="1500" dirty="0">
                <a:solidFill>
                  <a:schemeClr val="tx1"/>
                </a:solidFill>
                <a:latin typeface="+mn-ea"/>
              </a:rPr>
            </a:br>
            <a:endParaRPr lang="en-US" altLang="ko-KR" sz="1500" dirty="0">
              <a:solidFill>
                <a:schemeClr val="tx1"/>
              </a:solidFill>
              <a:latin typeface="+mn-ea"/>
            </a:endParaRPr>
          </a:p>
          <a:p>
            <a:pPr lvl="0"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2. 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임시저장 버튼을 클릭</a:t>
            </a:r>
            <a:endParaRPr lang="en-US" altLang="ko-KR" sz="1400" b="1" dirty="0">
              <a:solidFill>
                <a:schemeClr val="tx1"/>
              </a:solidFill>
              <a:latin typeface="+mn-ea"/>
            </a:endParaRPr>
          </a:p>
          <a:p>
            <a:pPr lvl="0">
              <a:defRPr/>
            </a:pPr>
            <a:endParaRPr lang="ko-KR" altLang="en-US" sz="1400" b="1" dirty="0">
              <a:solidFill>
                <a:schemeClr val="tx1"/>
              </a:solidFill>
              <a:latin typeface="+mn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3. 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등록한 파일을 다운로드 하여 확인 후 파일유효성 확인 체크</a:t>
            </a:r>
            <a:endParaRPr lang="en-US" altLang="ko-KR" sz="1400" b="1" dirty="0">
              <a:solidFill>
                <a:schemeClr val="tx1"/>
              </a:solidFill>
              <a:latin typeface="+mn-ea"/>
            </a:endParaRPr>
          </a:p>
          <a:p>
            <a:pPr>
              <a:spcBef>
                <a:spcPct val="50000"/>
              </a:spcBef>
              <a:defRPr/>
            </a:pPr>
            <a:endParaRPr lang="ko-KR" altLang="en-US" sz="1400" b="1" dirty="0">
              <a:solidFill>
                <a:schemeClr val="tx1"/>
              </a:solidFill>
              <a:latin typeface="+mn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4.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 항목에 해당이 없는 경우 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1400" b="1" dirty="0" err="1">
                <a:solidFill>
                  <a:schemeClr val="tx1"/>
                </a:solidFill>
                <a:latin typeface="+mn-ea"/>
              </a:rPr>
              <a:t>해당없음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”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을 기재한 빈문서를 등록</a:t>
            </a:r>
            <a:endParaRPr lang="en-US" altLang="ko-KR" sz="1400" b="1" dirty="0">
              <a:solidFill>
                <a:schemeClr val="tx1"/>
              </a:solidFill>
              <a:latin typeface="+mn-ea"/>
            </a:endParaRPr>
          </a:p>
          <a:p>
            <a:pPr>
              <a:spcBef>
                <a:spcPct val="50000"/>
              </a:spcBef>
              <a:defRPr/>
            </a:pPr>
            <a:endParaRPr lang="ko-KR" altLang="en-US" sz="1400" b="1" dirty="0">
              <a:solidFill>
                <a:schemeClr val="tx1"/>
              </a:solidFill>
              <a:latin typeface="+mn-ea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5. 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첨부서류제출완료 버튼을 클릭하여 첨부서류 제출완료</a:t>
            </a:r>
          </a:p>
          <a:p>
            <a:pPr>
              <a:spcBef>
                <a:spcPct val="50000"/>
              </a:spcBef>
              <a:defRPr/>
            </a:pPr>
            <a:endParaRPr lang="en-US" altLang="ko-KR" sz="1500" b="1" dirty="0">
              <a:latin typeface="+mn-ea"/>
            </a:endParaRPr>
          </a:p>
          <a:p>
            <a:pPr lvl="0">
              <a:defRPr/>
            </a:pPr>
            <a:endParaRPr lang="en-US" altLang="ko-KR" sz="1500" b="1" dirty="0">
              <a:latin typeface="+mn-ea"/>
            </a:endParaRPr>
          </a:p>
        </p:txBody>
      </p:sp>
      <p:sp>
        <p:nvSpPr>
          <p:cNvPr id="19" name="슬라이드 번호 개체 틀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13</a:t>
            </a:fld>
            <a:endParaRPr lang="en-US" altLang="ko-KR"/>
          </a:p>
        </p:txBody>
      </p:sp>
      <p:sp>
        <p:nvSpPr>
          <p:cNvPr id="9" name="직사각형 8"/>
          <p:cNvSpPr/>
          <p:nvPr/>
        </p:nvSpPr>
        <p:spPr>
          <a:xfrm>
            <a:off x="755588" y="798612"/>
            <a:ext cx="1107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b="1">
                <a:solidFill>
                  <a:schemeClr val="bg1"/>
                </a:solidFill>
                <a:latin typeface="맑은 고딕"/>
                <a:ea typeface="맑은 고딕"/>
              </a:rPr>
              <a:t>첨부서류</a:t>
            </a:r>
            <a:endParaRPr lang="en-US" altLang="ko-KR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13" name="Rectangle 50"/>
          <p:cNvSpPr>
            <a:spLocks noChangeArrowheads="1"/>
          </p:cNvSpPr>
          <p:nvPr/>
        </p:nvSpPr>
        <p:spPr>
          <a:xfrm>
            <a:off x="2440666" y="1425843"/>
            <a:ext cx="4795630" cy="10670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2421447" y="139938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1" name="Rectangle 50"/>
          <p:cNvSpPr>
            <a:spLocks noChangeArrowheads="1"/>
          </p:cNvSpPr>
          <p:nvPr/>
        </p:nvSpPr>
        <p:spPr>
          <a:xfrm>
            <a:off x="5256503" y="3200400"/>
            <a:ext cx="437987" cy="1946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5202163" y="298437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6" name="Rectangle 50"/>
          <p:cNvSpPr>
            <a:spLocks noChangeArrowheads="1"/>
          </p:cNvSpPr>
          <p:nvPr/>
        </p:nvSpPr>
        <p:spPr>
          <a:xfrm>
            <a:off x="5694489" y="3200399"/>
            <a:ext cx="677711" cy="196261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5634211" y="298437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3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>
          <a:xfrm>
            <a:off x="7800630" y="1425842"/>
            <a:ext cx="677711" cy="106705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7740352" y="1209819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3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Ketep_DOC\2016년\99.기타\개념계획서-전산접수증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411760" y="3786704"/>
            <a:ext cx="1970324" cy="273240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406627" y="988756"/>
            <a:ext cx="6559200" cy="212661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50"/>
          <p:cNvSpPr>
            <a:spLocks noChangeArrowheads="1"/>
          </p:cNvSpPr>
          <p:nvPr/>
        </p:nvSpPr>
        <p:spPr>
          <a:xfrm>
            <a:off x="2470488" y="2420888"/>
            <a:ext cx="684212" cy="9829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>
          <a:xfrm>
            <a:off x="8532440" y="2052064"/>
            <a:ext cx="433387" cy="16545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3088442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13. </a:t>
            </a:r>
            <a:r>
              <a:rPr lang="ko-KR" altLang="en-US"/>
              <a:t>전산접수증출력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05876" y="798612"/>
            <a:ext cx="135165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접수증 출력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3059832" y="234888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8316416" y="2001498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4" name="Rectangle 51"/>
          <p:cNvSpPr>
            <a:spLocks noChangeArrowheads="1"/>
          </p:cNvSpPr>
          <p:nvPr/>
        </p:nvSpPr>
        <p:spPr>
          <a:xfrm>
            <a:off x="251520" y="1412776"/>
            <a:ext cx="2159894" cy="1925079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400" b="1" dirty="0">
                <a:latin typeface="맑은 고딕"/>
                <a:ea typeface="맑은 고딕"/>
              </a:rPr>
              <a:t>1. </a:t>
            </a:r>
            <a:r>
              <a:rPr lang="ko-KR" altLang="en-US" sz="1400" b="1" dirty="0" err="1">
                <a:latin typeface="맑은 고딕"/>
                <a:ea typeface="맑은 고딕"/>
              </a:rPr>
              <a:t>전산접수증출력</a:t>
            </a:r>
            <a:r>
              <a:rPr lang="ko-KR" altLang="en-US" sz="1400" b="1" dirty="0">
                <a:latin typeface="맑은 고딕"/>
                <a:ea typeface="맑은 고딕"/>
              </a:rPr>
              <a:t> 클릭</a:t>
            </a:r>
            <a:endParaRPr lang="en-US" altLang="ko-KR" sz="1400" b="1" dirty="0">
              <a:latin typeface="맑은 고딕"/>
              <a:ea typeface="맑은 고딕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ko-KR" altLang="en-US" sz="1400" b="1" dirty="0">
              <a:latin typeface="맑은 고딕"/>
              <a:ea typeface="맑은 고딕"/>
            </a:endParaRPr>
          </a:p>
          <a:p>
            <a:pPr marL="47625"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400" b="1" dirty="0">
                <a:latin typeface="맑은 고딕"/>
                <a:ea typeface="맑은 고딕"/>
              </a:rPr>
              <a:t>2. </a:t>
            </a:r>
            <a:r>
              <a:rPr lang="ko-KR" altLang="en-US" sz="1400" b="1" dirty="0">
                <a:latin typeface="맑은 고딕"/>
                <a:ea typeface="맑은 고딕"/>
              </a:rPr>
              <a:t>출력 부분의  접수증버튼을 클릭</a:t>
            </a:r>
            <a:endParaRPr lang="en-US" altLang="ko-KR" sz="1400" b="1" dirty="0">
              <a:latin typeface="맑은 고딕"/>
              <a:ea typeface="맑은 고딕"/>
            </a:endParaRPr>
          </a:p>
          <a:p>
            <a:pPr marL="47625" indent="-228600">
              <a:lnSpc>
                <a:spcPct val="110000"/>
              </a:lnSpc>
              <a:spcBef>
                <a:spcPct val="50000"/>
              </a:spcBef>
              <a:defRPr/>
            </a:pPr>
            <a:endParaRPr lang="ko-KR" altLang="en-US" sz="1400" b="1" dirty="0">
              <a:latin typeface="맑은 고딕"/>
              <a:ea typeface="맑은 고딕"/>
            </a:endParaRPr>
          </a:p>
          <a:p>
            <a:pPr marL="47625"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400" b="1" dirty="0">
                <a:latin typeface="맑은 고딕"/>
                <a:ea typeface="맑은 고딕"/>
              </a:rPr>
              <a:t>3. </a:t>
            </a:r>
            <a:r>
              <a:rPr lang="ko-KR" altLang="en-US" sz="1400" b="1" dirty="0">
                <a:latin typeface="맑은 고딕"/>
                <a:ea typeface="맑은 고딕"/>
              </a:rPr>
              <a:t>전산접수증을 출력</a:t>
            </a:r>
            <a:endParaRPr lang="en-US" altLang="ko-KR" sz="1400" b="1" dirty="0">
              <a:latin typeface="맑은 고딕"/>
              <a:ea typeface="맑은 고딕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605874" y="3789040"/>
            <a:ext cx="135165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접수증 출력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21" name="Rectangle 51"/>
          <p:cNvSpPr>
            <a:spLocks noChangeArrowheads="1"/>
          </p:cNvSpPr>
          <p:nvPr/>
        </p:nvSpPr>
        <p:spPr>
          <a:xfrm>
            <a:off x="251519" y="4403204"/>
            <a:ext cx="2159894" cy="9574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marL="177800" indent="-177800">
              <a:lnSpc>
                <a:spcPct val="110000"/>
              </a:lnSpc>
              <a:spcBef>
                <a:spcPct val="50000"/>
              </a:spcBef>
              <a:buAutoNum type="arabicPeriod"/>
              <a:defRPr/>
            </a:pPr>
            <a:r>
              <a:rPr lang="ko-KR" altLang="en-US" sz="1500" b="1" dirty="0">
                <a:latin typeface="맑은 고딕"/>
                <a:ea typeface="맑은 고딕"/>
              </a:rPr>
              <a:t>접수증 출력</a:t>
            </a:r>
          </a:p>
          <a:p>
            <a:pPr marL="0" indent="0">
              <a:lnSpc>
                <a:spcPct val="110000"/>
              </a:lnSpc>
              <a:spcBef>
                <a:spcPct val="50000"/>
              </a:spcBef>
              <a:buNone/>
              <a:defRPr/>
            </a:pPr>
            <a:r>
              <a:rPr lang="ko-KR" altLang="en-US" sz="1500" b="1" dirty="0">
                <a:latin typeface="맑은 고딕"/>
                <a:ea typeface="맑은 고딕"/>
              </a:rPr>
              <a:t> </a:t>
            </a:r>
            <a:r>
              <a:rPr lang="en-US" altLang="ko-KR" sz="1500" b="1" dirty="0">
                <a:latin typeface="맑은 고딕"/>
                <a:ea typeface="맑은 고딕"/>
              </a:rPr>
              <a:t>*</a:t>
            </a:r>
            <a:r>
              <a:rPr lang="ko-KR" altLang="en-US" sz="1500" b="1" dirty="0">
                <a:latin typeface="맑은 고딕"/>
                <a:ea typeface="맑은 고딕"/>
              </a:rPr>
              <a:t>접수증은 제출하지 않고 자체보관</a:t>
            </a:r>
            <a:endParaRPr lang="en-US" altLang="ko-KR" sz="1500" b="1" dirty="0">
              <a:latin typeface="맑은 고딕"/>
              <a:ea typeface="맑은 고딕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14</a:t>
            </a:fld>
            <a:endParaRPr lang="en-US" altLang="ko-K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259632" y="3429000"/>
            <a:ext cx="6480720" cy="2007870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전산접수 안내</a:t>
            </a:r>
            <a:br>
              <a:rPr lang="ko-KR" altLang="en-US"/>
            </a:br>
            <a:r>
              <a:rPr lang="en-US" altLang="ko-KR"/>
              <a:t>GENIE</a:t>
            </a:r>
            <a:r>
              <a:rPr lang="ko-KR" altLang="en-US"/>
              <a:t>콜센터</a:t>
            </a:r>
            <a:r>
              <a:rPr lang="en-US" altLang="ko-KR"/>
              <a:t/>
            </a:r>
            <a:br>
              <a:rPr lang="en-US" altLang="ko-KR"/>
            </a:br>
            <a:r>
              <a:rPr lang="en-US" altLang="ko-KR"/>
              <a:t>02-3469-8813, 8814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15</a:t>
            </a:fld>
            <a:endParaRPr lang="en-US" altLang="ko-KR"/>
          </a:p>
        </p:txBody>
      </p:sp>
      <p:sp>
        <p:nvSpPr>
          <p:cNvPr id="5" name="제목 6"/>
          <p:cNvSpPr txBox="1"/>
          <p:nvPr/>
        </p:nvSpPr>
        <p:spPr>
          <a:xfrm>
            <a:off x="1187624" y="1991742"/>
            <a:ext cx="7128792" cy="1077218"/>
          </a:xfrm>
          <a:prstGeom prst="rect">
            <a:avLst/>
          </a:prstGeom>
          <a:noFill/>
          <a:ln w="9525" algn="ctr">
            <a:noFill/>
            <a:miter/>
          </a:ln>
          <a:effectLst/>
        </p:spPr>
        <p:txBody>
          <a:bodyPr vert="horz" wrap="square" lIns="91440" tIns="45720" rIns="91440" bIns="45720" anchor="t" anchorCtr="0">
            <a:prstTxWarp prst="textNoShape">
              <a:avLst/>
            </a:prstTxWarp>
            <a:sp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4200" b="1" kern="1200" spc="5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/>
                <a:ea typeface="HY헤드라인M"/>
                <a:cs typeface="+mn-cs"/>
              </a:defRPr>
            </a:lvl1pPr>
          </a:lstStyle>
          <a:p>
            <a:pPr lvl="0">
              <a:defRPr/>
            </a:pPr>
            <a:r>
              <a:rPr lang="ko-KR" altLang="en-US" sz="3200">
                <a:solidFill>
                  <a:schemeClr val="accent4">
                    <a:lumMod val="50000"/>
                  </a:schemeClr>
                </a:solidFill>
              </a:rPr>
              <a:t>마감일에는 접수폭주</a:t>
            </a:r>
          </a:p>
          <a:p>
            <a:pPr lvl="0">
              <a:defRPr/>
            </a:pPr>
            <a:r>
              <a:rPr lang="ko-KR" altLang="en-US" sz="3200">
                <a:solidFill>
                  <a:schemeClr val="accent4">
                    <a:lumMod val="50000"/>
                  </a:schemeClr>
                </a:solidFill>
              </a:rPr>
              <a:t>→ 미리 입력 요망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331640" y="2919427"/>
            <a:ext cx="6480720" cy="738664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감사합니다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16</a:t>
            </a:fld>
            <a:endParaRPr lang="en-US" altLang="ko-K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64101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1. </a:t>
            </a:r>
            <a:r>
              <a:rPr lang="ko-KR" altLang="en-US"/>
              <a:t>사업관리시스템</a:t>
            </a:r>
            <a:r>
              <a:rPr lang="en-US" altLang="ko-KR"/>
              <a:t>(GENIE)</a:t>
            </a:r>
            <a:r>
              <a:rPr lang="ko-KR" altLang="en-US"/>
              <a:t> 접속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80611" y="798612"/>
            <a:ext cx="857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b="1">
                <a:solidFill>
                  <a:schemeClr val="bg1"/>
                </a:solidFill>
                <a:latin typeface="맑은 고딕"/>
                <a:ea typeface="맑은 고딕"/>
              </a:rPr>
              <a:t>GENIE</a:t>
            </a:r>
          </a:p>
        </p:txBody>
      </p:sp>
      <p:sp>
        <p:nvSpPr>
          <p:cNvPr id="7" name="Rectangle 51"/>
          <p:cNvSpPr>
            <a:spLocks noChangeArrowheads="1"/>
          </p:cNvSpPr>
          <p:nvPr/>
        </p:nvSpPr>
        <p:spPr>
          <a:xfrm>
            <a:off x="251520" y="1412776"/>
            <a:ext cx="2088232" cy="42704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-228600">
              <a:lnSpc>
                <a:spcPct val="110000"/>
              </a:lnSpc>
              <a:spcBef>
                <a:spcPct val="50000"/>
              </a:spcBef>
              <a:buAutoNum type="arabicPeriod"/>
              <a:defRPr/>
            </a:pPr>
            <a:r>
              <a:rPr lang="ko-KR" altLang="en-US" sz="1500" b="1" dirty="0">
                <a:solidFill>
                  <a:prstClr val="black"/>
                </a:solidFill>
                <a:latin typeface="맑은 고딕"/>
                <a:ea typeface="맑은 고딕"/>
              </a:rPr>
              <a:t>인터넷 </a:t>
            </a:r>
            <a:r>
              <a:rPr lang="ko-KR" altLang="en-US" sz="1500" b="1" dirty="0" err="1">
                <a:solidFill>
                  <a:prstClr val="black"/>
                </a:solidFill>
                <a:latin typeface="맑은 고딕"/>
                <a:ea typeface="맑은 고딕"/>
              </a:rPr>
              <a:t>주소창에</a:t>
            </a:r>
            <a:endParaRPr lang="ko-KR" altLang="en-US" sz="1500" b="1" dirty="0">
              <a:solidFill>
                <a:prstClr val="black"/>
              </a:solidFill>
              <a:latin typeface="맑은 고딕"/>
              <a:ea typeface="맑은 고딕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 dirty="0">
                <a:latin typeface="맑은 고딕"/>
                <a:ea typeface="맑은 고딕"/>
              </a:rPr>
              <a:t>http://genie.ketep.re.kr/  </a:t>
            </a:r>
            <a:r>
              <a:rPr lang="ko-KR" altLang="en-US" sz="1500" b="1" dirty="0">
                <a:latin typeface="맑은 고딕"/>
                <a:ea typeface="맑은 고딕"/>
              </a:rPr>
              <a:t>입력 </a:t>
            </a: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en-US" altLang="ko-KR" sz="1500" b="1" dirty="0">
              <a:latin typeface="맑은 고딕"/>
              <a:ea typeface="맑은 고딕"/>
            </a:endParaRP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 dirty="0">
                <a:latin typeface="맑은 고딕"/>
                <a:ea typeface="맑은 고딕"/>
                <a:sym typeface="Wingdings"/>
              </a:rPr>
              <a:t>2. </a:t>
            </a:r>
            <a:r>
              <a:rPr lang="ko-KR" altLang="en-US" sz="1500" b="1" dirty="0">
                <a:latin typeface="맑은 고딕"/>
                <a:ea typeface="맑은 고딕"/>
                <a:sym typeface="Wingdings"/>
              </a:rPr>
              <a:t>로그인 아이디</a:t>
            </a:r>
            <a:r>
              <a:rPr lang="en-US" altLang="ko-KR" sz="1500" b="1" dirty="0">
                <a:latin typeface="맑은 고딕"/>
                <a:ea typeface="맑은 고딕"/>
                <a:sym typeface="Wingdings"/>
              </a:rPr>
              <a:t>,</a:t>
            </a:r>
            <a:r>
              <a:rPr lang="ko-KR" altLang="en-US" sz="1500" b="1" dirty="0">
                <a:latin typeface="맑은 고딕"/>
                <a:ea typeface="맑은 고딕"/>
                <a:sym typeface="Wingdings"/>
              </a:rPr>
              <a:t> 비밀번호 입력 </a:t>
            </a: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300" b="1" u="sng" dirty="0">
                <a:solidFill>
                  <a:schemeClr val="tx1"/>
                </a:solidFill>
                <a:latin typeface="맑은 고딕"/>
                <a:ea typeface="맑은 고딕"/>
                <a:sym typeface="Wingdings"/>
              </a:rPr>
              <a:t> </a:t>
            </a:r>
            <a:r>
              <a:rPr lang="en-US" altLang="ko-KR" sz="1300" b="1" u="sng" dirty="0">
                <a:solidFill>
                  <a:schemeClr val="tx1"/>
                </a:solidFill>
                <a:latin typeface="맑은 고딕"/>
                <a:ea typeface="맑은 고딕"/>
              </a:rPr>
              <a:t>※ </a:t>
            </a:r>
            <a:r>
              <a:rPr lang="ko-KR" altLang="en-US" sz="1300" b="1" u="sng" dirty="0">
                <a:solidFill>
                  <a:schemeClr val="tx1"/>
                </a:solidFill>
                <a:latin typeface="맑은 고딕"/>
                <a:ea typeface="맑은 고딕"/>
              </a:rPr>
              <a:t>기업의 대표자 또는 실무책임자 아이디로 신청 가능</a:t>
            </a: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 dirty="0">
                <a:solidFill>
                  <a:schemeClr val="tx1"/>
                </a:solidFill>
                <a:latin typeface="맑은 고딕"/>
                <a:ea typeface="맑은 고딕"/>
                <a:sym typeface="Wingdings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맑은 고딕"/>
                <a:ea typeface="맑은 고딕"/>
              </a:rPr>
              <a:t>※ </a:t>
            </a:r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회원가입이 안돼 있을 경우 아래의</a:t>
            </a:r>
            <a:r>
              <a:rPr lang="en-US" altLang="ko-KR" sz="1300" dirty="0">
                <a:solidFill>
                  <a:schemeClr val="tx1"/>
                </a:solidFill>
                <a:latin typeface="맑은 고딕"/>
                <a:ea typeface="맑은 고딕"/>
              </a:rPr>
              <a:t>  </a:t>
            </a:r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맑은 고딕"/>
                <a:ea typeface="맑은 고딕"/>
              </a:rPr>
              <a:t>“</a:t>
            </a:r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회원가입</a:t>
            </a:r>
            <a:r>
              <a:rPr lang="en-US" altLang="ko-KR" sz="1300" dirty="0">
                <a:solidFill>
                  <a:schemeClr val="tx1"/>
                </a:solidFill>
                <a:latin typeface="맑은 고딕"/>
                <a:ea typeface="맑은 고딕"/>
              </a:rPr>
              <a:t>”</a:t>
            </a:r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 진행</a:t>
            </a:r>
            <a:endParaRPr lang="ko-KR" altLang="en-US" sz="1300" dirty="0">
              <a:solidFill>
                <a:srgbClr val="FF0000"/>
              </a:solidFill>
              <a:latin typeface="맑은 고딕"/>
              <a:ea typeface="맑은 고딕"/>
            </a:endParaRP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endParaRPr lang="en-US" altLang="ko-KR" sz="1500" b="1" dirty="0">
              <a:latin typeface="맑은 고딕"/>
              <a:ea typeface="맑은 고딕"/>
              <a:sym typeface="Wingdings"/>
            </a:endParaRP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 dirty="0">
                <a:latin typeface="맑은 고딕"/>
                <a:ea typeface="맑은 고딕"/>
                <a:sym typeface="Wingdings"/>
              </a:rPr>
              <a:t>3. </a:t>
            </a:r>
            <a:r>
              <a:rPr lang="ko-KR" altLang="en-US" sz="1500" b="1" dirty="0">
                <a:latin typeface="맑은 고딕"/>
                <a:ea typeface="맑은 고딕"/>
                <a:sym typeface="Wingdings"/>
              </a:rPr>
              <a:t>매뉴얼 열람 버튼</a:t>
            </a:r>
            <a:endParaRPr lang="en-US" altLang="ko-KR" sz="1500" b="1" dirty="0">
              <a:latin typeface="맑은 고딕"/>
              <a:ea typeface="맑은 고딕"/>
            </a:endParaRPr>
          </a:p>
        </p:txBody>
      </p:sp>
      <p:sp>
        <p:nvSpPr>
          <p:cNvPr id="19" name="슬라이드 번호 개체 틀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2</a:t>
            </a:fld>
            <a:endParaRPr lang="en-US" altLang="ko-KR"/>
          </a:p>
        </p:txBody>
      </p:sp>
      <p:sp>
        <p:nvSpPr>
          <p:cNvPr id="18" name="제목 3"/>
          <p:cNvSpPr txBox="1"/>
          <p:nvPr/>
        </p:nvSpPr>
        <p:spPr>
          <a:xfrm>
            <a:off x="7184160" y="360000"/>
            <a:ext cx="1800493" cy="307777"/>
          </a:xfrm>
          <a:prstGeom prst="rect">
            <a:avLst/>
          </a:prstGeo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>
            <a:lvl1pPr marL="0" algn="r" defTabSz="914400" rtl="0" eaLnBrk="1" latinLnBrk="1" hangingPunct="1">
              <a:spcBef>
                <a:spcPct val="0"/>
              </a:spcBef>
              <a:buNone/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/>
                <a:ea typeface="HY헤드라인M"/>
                <a:cs typeface="+mn-cs"/>
              </a:defRPr>
            </a:lvl1pPr>
          </a:lstStyle>
          <a:p>
            <a:pPr lvl="0">
              <a:defRPr/>
            </a:pPr>
            <a:r>
              <a:rPr lang="en-US" altLang="ko-KR"/>
              <a:t>I. </a:t>
            </a:r>
            <a:r>
              <a:rPr lang="ko-KR" altLang="en-US"/>
              <a:t>시스템 접속 방법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/>
          <a:srcRect l="1110" t="2320" r="38640" b="30140"/>
          <a:stretch>
            <a:fillRect/>
          </a:stretch>
        </p:blipFill>
        <p:spPr>
          <a:xfrm>
            <a:off x="2411413" y="1052735"/>
            <a:ext cx="6553200" cy="547188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직사각형 20"/>
          <p:cNvSpPr/>
          <p:nvPr/>
        </p:nvSpPr>
        <p:spPr>
          <a:xfrm>
            <a:off x="3233661" y="2677792"/>
            <a:ext cx="2594277" cy="6071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915816" y="1053040"/>
            <a:ext cx="2327340" cy="24962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5827938" y="2428021"/>
            <a:ext cx="231847" cy="2497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2904009" y="4993567"/>
            <a:ext cx="231847" cy="2497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3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5292080" y="1035274"/>
            <a:ext cx="231847" cy="2497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135855" y="5057726"/>
            <a:ext cx="2808006" cy="103557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/>
          <a:srcRect l="8260" t="16830" r="12620" b="40570"/>
          <a:stretch>
            <a:fillRect/>
          </a:stretch>
        </p:blipFill>
        <p:spPr>
          <a:xfrm>
            <a:off x="2411760" y="1314450"/>
            <a:ext cx="6473687" cy="24745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3007" y="360000"/>
            <a:ext cx="1561646" cy="307777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II. </a:t>
            </a:r>
            <a:r>
              <a:rPr lang="ko-KR" altLang="en-US"/>
              <a:t>회원가입 요령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2225289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1. </a:t>
            </a:r>
            <a:r>
              <a:rPr lang="ko-KR" altLang="en-US"/>
              <a:t>사용자선택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3</a:t>
            </a:fld>
            <a:endParaRPr lang="en-US" altLang="ko-KR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>
          <a:xfrm>
            <a:off x="250824" y="1268413"/>
            <a:ext cx="2160589" cy="329882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altLang="ko-KR" sz="1500">
                <a:sym typeface="Wingdings"/>
              </a:rPr>
              <a:t>1. </a:t>
            </a:r>
            <a:r>
              <a:rPr lang="ko-KR" altLang="en-US" sz="1500">
                <a:sym typeface="Wingdings"/>
              </a:rPr>
              <a:t>일반사용자로 접속</a:t>
            </a:r>
            <a:endParaRPr lang="en-US" altLang="ko-KR" sz="1500" b="0">
              <a:sym typeface="Wingding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99287" y="798612"/>
            <a:ext cx="1420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b="1">
                <a:solidFill>
                  <a:schemeClr val="bg1"/>
                </a:solidFill>
                <a:latin typeface="맑은 고딕"/>
                <a:ea typeface="맑은 고딕"/>
              </a:rPr>
              <a:t>사용자 선택</a:t>
            </a:r>
            <a:endParaRPr lang="en-US" altLang="ko-KR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714306" y="2728423"/>
            <a:ext cx="1929702" cy="62856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483768" y="2708921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59436" y="2204864"/>
            <a:ext cx="158490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1400" b="1" i="1">
                <a:solidFill>
                  <a:srgbClr val="FF0000"/>
                </a:solidFill>
                <a:latin typeface="맑은 고딕"/>
                <a:ea typeface="맑은 고딕"/>
              </a:rPr>
              <a:t>일반 사용자 선택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/>
          <a:srcRect l="24730"/>
          <a:stretch>
            <a:fillRect/>
          </a:stretch>
        </p:blipFill>
        <p:spPr>
          <a:xfrm>
            <a:off x="2562225" y="983278"/>
            <a:ext cx="6408389" cy="417391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0"/>
          <p:cNvSpPr>
            <a:spLocks noChangeArrowheads="1"/>
          </p:cNvSpPr>
          <p:nvPr/>
        </p:nvSpPr>
        <p:spPr>
          <a:xfrm>
            <a:off x="2680581" y="1216596"/>
            <a:ext cx="592977" cy="28803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>
          <a:xfrm>
            <a:off x="3530233" y="2592204"/>
            <a:ext cx="5440381" cy="18225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ko-KR"/>
              <a:t>접수</a:t>
            </a:r>
            <a:r>
              <a:rPr lang="en-US" altLang="ko-KR"/>
              <a:t> </a:t>
            </a:r>
            <a:r>
              <a:rPr lang="ko-KR" altLang="en-US"/>
              <a:t>요령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7" y="75211"/>
            <a:ext cx="2669342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2. </a:t>
            </a:r>
            <a:r>
              <a:rPr lang="ko-KR" altLang="en-US"/>
              <a:t>신청정보 입력</a:t>
            </a:r>
          </a:p>
        </p:txBody>
      </p:sp>
      <p:sp>
        <p:nvSpPr>
          <p:cNvPr id="19" name="텍스트 개체 틀 18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2122312"/>
          </a:xfrm>
        </p:spPr>
        <p:txBody>
          <a:bodyPr/>
          <a:lstStyle/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 dirty="0">
                <a:solidFill>
                  <a:prstClr val="black"/>
                </a:solidFill>
              </a:rPr>
              <a:t>1. </a:t>
            </a:r>
            <a:r>
              <a:rPr lang="ko-KR" altLang="en-US" sz="1500" dirty="0">
                <a:solidFill>
                  <a:prstClr val="black"/>
                </a:solidFill>
              </a:rPr>
              <a:t>로그인</a:t>
            </a:r>
            <a:r>
              <a:rPr lang="en-US" altLang="ko-KR" sz="1500" dirty="0">
                <a:solidFill>
                  <a:prstClr val="black"/>
                </a:solidFill>
                <a:sym typeface="Wingdings"/>
              </a:rPr>
              <a:t>  </a:t>
            </a:r>
            <a:r>
              <a:rPr lang="ko-KR" altLang="en-US" sz="1500" dirty="0">
                <a:solidFill>
                  <a:prstClr val="black"/>
                </a:solidFill>
              </a:rPr>
              <a:t>초기화면</a:t>
            </a:r>
            <a:r>
              <a:rPr lang="en-US" altLang="ko-KR" sz="1500" dirty="0">
                <a:solidFill>
                  <a:prstClr val="black"/>
                </a:solidFill>
              </a:rPr>
              <a:t>  </a:t>
            </a:r>
            <a:r>
              <a:rPr lang="ko-KR" altLang="en-US" sz="1500" dirty="0">
                <a:solidFill>
                  <a:prstClr val="black"/>
                </a:solidFill>
              </a:rPr>
              <a:t>상단의 과제신청메뉴 </a:t>
            </a:r>
            <a:r>
              <a:rPr lang="en-US" altLang="ko-KR" sz="1500" dirty="0">
                <a:solidFill>
                  <a:prstClr val="black"/>
                </a:solidFill>
              </a:rPr>
              <a:t> </a:t>
            </a:r>
            <a:r>
              <a:rPr lang="ko-KR" altLang="en-US" sz="1500" dirty="0">
                <a:solidFill>
                  <a:prstClr val="black"/>
                </a:solidFill>
              </a:rPr>
              <a:t>클릭 </a:t>
            </a:r>
            <a:endParaRPr lang="en-US" altLang="ko-KR" sz="1500" dirty="0">
              <a:solidFill>
                <a:prstClr val="black"/>
              </a:solidFill>
            </a:endParaRP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endParaRPr lang="ko-KR" altLang="en-US" sz="1500" dirty="0">
              <a:solidFill>
                <a:prstClr val="black"/>
              </a:solidFill>
            </a:endParaRP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 dirty="0">
                <a:solidFill>
                  <a:prstClr val="black"/>
                </a:solidFill>
              </a:rPr>
              <a:t>2. </a:t>
            </a:r>
            <a:r>
              <a:rPr lang="ko-KR" altLang="en-US" sz="1500" dirty="0">
                <a:solidFill>
                  <a:prstClr val="black"/>
                </a:solidFill>
              </a:rPr>
              <a:t>화면에서 해당</a:t>
            </a:r>
            <a:r>
              <a:rPr lang="en-US" altLang="ko-KR" sz="1500" dirty="0">
                <a:solidFill>
                  <a:prstClr val="black"/>
                </a:solidFill>
              </a:rPr>
              <a:t> </a:t>
            </a:r>
            <a:r>
              <a:rPr lang="ko-KR" altLang="en-US" sz="1500" dirty="0">
                <a:solidFill>
                  <a:prstClr val="black"/>
                </a:solidFill>
              </a:rPr>
              <a:t>공고</a:t>
            </a:r>
            <a:r>
              <a:rPr lang="en-US" altLang="ko-KR" sz="1500" dirty="0">
                <a:solidFill>
                  <a:prstClr val="black"/>
                </a:solidFill>
              </a:rPr>
              <a:t> </a:t>
            </a:r>
            <a:r>
              <a:rPr lang="ko-KR" altLang="en-US" sz="1500" dirty="0">
                <a:solidFill>
                  <a:prstClr val="black"/>
                </a:solidFill>
              </a:rPr>
              <a:t>목록의 버튼 클릭</a:t>
            </a:r>
          </a:p>
          <a:p>
            <a:pPr lvl="0">
              <a:defRPr/>
            </a:pP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753349" y="798612"/>
            <a:ext cx="10567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과제신청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554610" y="1144588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8754590" y="2384531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1" name="슬라이드 번호 개체 틀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4</a:t>
            </a:fld>
            <a:endParaRPr lang="en-US" altLang="ko-K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/>
          <a:srcRect l="40180" b="21420"/>
          <a:stretch>
            <a:fillRect/>
          </a:stretch>
        </p:blipFill>
        <p:spPr>
          <a:xfrm>
            <a:off x="2600324" y="975583"/>
            <a:ext cx="6358643" cy="403759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2792046"/>
          </a:xfrm>
        </p:spPr>
        <p:txBody>
          <a:bodyPr/>
          <a:lstStyle/>
          <a:p>
            <a:pPr marL="114300" lvl="0" indent="-34290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sz="1500" dirty="0">
                <a:solidFill>
                  <a:prstClr val="black"/>
                </a:solidFill>
              </a:rPr>
              <a:t>사업별 공고내용 확인</a:t>
            </a:r>
            <a:r>
              <a:rPr lang="en-US" altLang="ko-KR" sz="1500" dirty="0">
                <a:solidFill>
                  <a:prstClr val="black"/>
                </a:solidFill>
                <a:sym typeface="Wingdings"/>
              </a:rPr>
              <a:t>  </a:t>
            </a:r>
            <a:r>
              <a:rPr lang="ko-KR" altLang="en-US" sz="1500" dirty="0">
                <a:solidFill>
                  <a:prstClr val="black"/>
                </a:solidFill>
                <a:sym typeface="Wingdings"/>
              </a:rPr>
              <a:t>과제목록보기 </a:t>
            </a:r>
            <a:r>
              <a:rPr lang="ko-KR" altLang="en-US" sz="1500" dirty="0">
                <a:solidFill>
                  <a:prstClr val="black"/>
                </a:solidFill>
              </a:rPr>
              <a:t>버튼 클릭 </a:t>
            </a:r>
            <a:endParaRPr lang="en-US" altLang="ko-KR" sz="1500" dirty="0">
              <a:solidFill>
                <a:prstClr val="black"/>
              </a:solidFill>
            </a:endParaRPr>
          </a:p>
          <a:p>
            <a:pPr marL="114300" lvl="0" indent="-34290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endParaRPr lang="ko-KR" altLang="en-US" sz="1500" dirty="0">
              <a:solidFill>
                <a:prstClr val="black"/>
              </a:solidFill>
            </a:endParaRP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 dirty="0">
                <a:solidFill>
                  <a:prstClr val="black"/>
                </a:solidFill>
              </a:rPr>
              <a:t>2. </a:t>
            </a:r>
            <a:r>
              <a:rPr lang="ko-KR" altLang="en-US" sz="1500" dirty="0">
                <a:solidFill>
                  <a:prstClr val="black"/>
                </a:solidFill>
              </a:rPr>
              <a:t>해당 사업의 지원대상</a:t>
            </a:r>
            <a:r>
              <a:rPr lang="en-US" altLang="ko-KR" sz="1500" dirty="0">
                <a:solidFill>
                  <a:prstClr val="black"/>
                </a:solidFill>
              </a:rPr>
              <a:t> </a:t>
            </a:r>
            <a:r>
              <a:rPr lang="ko-KR" altLang="en-US" sz="1500" dirty="0">
                <a:solidFill>
                  <a:prstClr val="black"/>
                </a:solidFill>
              </a:rPr>
              <a:t>과제목록 화면으로 이동</a:t>
            </a: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endParaRPr lang="en-US" altLang="ko-KR" sz="1500" dirty="0">
              <a:solidFill>
                <a:prstClr val="black"/>
              </a:solidFill>
            </a:endParaRPr>
          </a:p>
          <a:p>
            <a:pPr lvl="0">
              <a:defRPr/>
            </a:pPr>
            <a:endParaRPr lang="ko-KR" altLang="en-US" sz="1500" dirty="0"/>
          </a:p>
        </p:txBody>
      </p:sp>
      <p:sp>
        <p:nvSpPr>
          <p:cNvPr id="10" name="직사각형 9"/>
          <p:cNvSpPr/>
          <p:nvPr/>
        </p:nvSpPr>
        <p:spPr>
          <a:xfrm>
            <a:off x="753349" y="798612"/>
            <a:ext cx="10567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과제신청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5" name="부제목 14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330751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3.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5</a:t>
            </a:fld>
            <a:endParaRPr lang="en-US" altLang="ko-KR"/>
          </a:p>
        </p:txBody>
      </p:sp>
      <p:sp>
        <p:nvSpPr>
          <p:cNvPr id="12" name="제목 1"/>
          <p:cNvSpPr txBox="1"/>
          <p:nvPr/>
        </p:nvSpPr>
        <p:spPr>
          <a:xfrm>
            <a:off x="7732387" y="360000"/>
            <a:ext cx="1252266" cy="307777"/>
          </a:xfrm>
          <a:prstGeom prst="rect">
            <a:avLst/>
          </a:prstGeo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>
            <a:lvl1pPr marL="0" algn="r" defTabSz="914400" rtl="0" eaLnBrk="1" latinLnBrk="1" hangingPunct="1">
              <a:spcBef>
                <a:spcPct val="0"/>
              </a:spcBef>
              <a:buNone/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/>
                <a:ea typeface="HY헤드라인M"/>
                <a:cs typeface="+mn-cs"/>
              </a:defRPr>
            </a:lvl1pPr>
          </a:lstStyle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11" name="타원 10"/>
          <p:cNvSpPr/>
          <p:nvPr/>
        </p:nvSpPr>
        <p:spPr>
          <a:xfrm>
            <a:off x="8581960" y="270086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>
          <a:xfrm>
            <a:off x="7596336" y="2898648"/>
            <a:ext cx="1093636" cy="31432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587057"/>
          </a:xfrm>
        </p:spPr>
        <p:txBody>
          <a:bodyPr/>
          <a:lstStyle/>
          <a:p>
            <a:pPr marL="0" lvl="0">
              <a:spcBef>
                <a:spcPts val="7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sz="1500" dirty="0">
                <a:solidFill>
                  <a:prstClr val="black"/>
                </a:solidFill>
              </a:rPr>
              <a:t>공고목록 중 개념 계획서 버튼을 클릭</a:t>
            </a:r>
            <a:endParaRPr lang="ko-KR" altLang="en-US" sz="1500" dirty="0"/>
          </a:p>
        </p:txBody>
      </p:sp>
      <p:sp>
        <p:nvSpPr>
          <p:cNvPr id="10" name="직사각형 9"/>
          <p:cNvSpPr/>
          <p:nvPr/>
        </p:nvSpPr>
        <p:spPr>
          <a:xfrm>
            <a:off x="775781" y="798612"/>
            <a:ext cx="10567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과제신청</a:t>
            </a:r>
          </a:p>
        </p:txBody>
      </p:sp>
      <p:sp>
        <p:nvSpPr>
          <p:cNvPr id="21" name="슬라이드 번호 개체 틀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6</a:t>
            </a:fld>
            <a:endParaRPr lang="en-US" altLang="ko-KR"/>
          </a:p>
        </p:txBody>
      </p:sp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ko-KR"/>
              <a:t>접수</a:t>
            </a:r>
            <a:r>
              <a:rPr lang="en-US" altLang="ko-KR"/>
              <a:t> </a:t>
            </a:r>
            <a:r>
              <a:rPr lang="ko-KR" altLang="en-US"/>
              <a:t>요령</a:t>
            </a:r>
          </a:p>
        </p:txBody>
      </p:sp>
      <p:pic>
        <p:nvPicPr>
          <p:cNvPr id="1026" name="Picture 2" descr="C:\Users\kspark\Downloads\과제리스트.png"/>
          <p:cNvPicPr>
            <a:picLocks noChangeAspect="1" noChangeArrowheads="1"/>
          </p:cNvPicPr>
          <p:nvPr/>
        </p:nvPicPr>
        <p:blipFill rotWithShape="1">
          <a:blip r:embed="rId3"/>
          <a:srcRect l="60340" t="10070" b="62200"/>
          <a:stretch>
            <a:fillRect/>
          </a:stretch>
        </p:blipFill>
        <p:spPr>
          <a:xfrm>
            <a:off x="2514600" y="1027857"/>
            <a:ext cx="6438638" cy="2113111"/>
          </a:xfrm>
          <a:prstGeom prst="rect">
            <a:avLst/>
          </a:prstGeom>
          <a:noFill/>
        </p:spPr>
      </p:pic>
      <p:sp>
        <p:nvSpPr>
          <p:cNvPr id="14" name="Rectangle 50"/>
          <p:cNvSpPr>
            <a:spLocks noChangeArrowheads="1"/>
          </p:cNvSpPr>
          <p:nvPr/>
        </p:nvSpPr>
        <p:spPr>
          <a:xfrm>
            <a:off x="7812360" y="2204864"/>
            <a:ext cx="880018" cy="3010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584366" y="2289893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029" name="부제목 14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3307517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4.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402235" y="987574"/>
            <a:ext cx="6559322" cy="3772728"/>
            <a:chOff x="2402235" y="987574"/>
            <a:chExt cx="6559322" cy="3772728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3"/>
            <a:srcRect/>
            <a:stretch>
              <a:fillRect/>
            </a:stretch>
          </p:blipFill>
          <p:spPr>
            <a:xfrm>
              <a:off x="2402357" y="987574"/>
              <a:ext cx="6559200" cy="37727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/>
            <a:srcRect l="890"/>
            <a:stretch>
              <a:fillRect/>
            </a:stretch>
          </p:blipFill>
          <p:spPr>
            <a:xfrm>
              <a:off x="2402235" y="1001291"/>
              <a:ext cx="6559200" cy="53388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Rectangle 50"/>
          <p:cNvSpPr>
            <a:spLocks noChangeArrowheads="1"/>
          </p:cNvSpPr>
          <p:nvPr/>
        </p:nvSpPr>
        <p:spPr>
          <a:xfrm>
            <a:off x="2483768" y="1844824"/>
            <a:ext cx="6480720" cy="17281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2"/>
          </p:nvPr>
        </p:nvSpPr>
        <p:spPr>
          <a:xfrm>
            <a:off x="250825" y="1268410"/>
            <a:ext cx="2089150" cy="4904356"/>
          </a:xfrm>
        </p:spPr>
        <p:txBody>
          <a:bodyPr/>
          <a:lstStyle/>
          <a:p>
            <a:pPr lvl="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sz="1400" dirty="0">
                <a:solidFill>
                  <a:prstClr val="black"/>
                </a:solidFill>
              </a:rPr>
              <a:t>기본정보 입력 시  </a:t>
            </a:r>
            <a:r>
              <a:rPr lang="en-US" altLang="ko-KR" sz="1400" dirty="0">
                <a:solidFill>
                  <a:prstClr val="black"/>
                </a:solidFill>
              </a:rPr>
              <a:t>‘</a:t>
            </a:r>
            <a:r>
              <a:rPr lang="en-US" altLang="ko-KR" sz="1400" dirty="0">
                <a:solidFill>
                  <a:srgbClr val="FF0000"/>
                </a:solidFill>
              </a:rPr>
              <a:t>*</a:t>
            </a:r>
            <a:r>
              <a:rPr lang="en-US" altLang="ko-KR" sz="1400" dirty="0"/>
              <a:t>’</a:t>
            </a:r>
            <a:r>
              <a:rPr lang="ko-KR" altLang="en-US" sz="1400" dirty="0">
                <a:solidFill>
                  <a:prstClr val="black"/>
                </a:solidFill>
              </a:rPr>
              <a:t> 항목은 필수 입력항목</a:t>
            </a: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prstClr val="black"/>
                </a:solidFill>
              </a:rPr>
              <a:t>2.  </a:t>
            </a:r>
            <a:r>
              <a:rPr lang="ko-KR" altLang="en-US" sz="1400" dirty="0">
                <a:solidFill>
                  <a:prstClr val="black"/>
                </a:solidFill>
              </a:rPr>
              <a:t>주관기관 입력</a:t>
            </a:r>
            <a:r>
              <a:rPr lang="en-US" altLang="ko-KR" sz="1400" dirty="0">
                <a:solidFill>
                  <a:prstClr val="black"/>
                </a:solidFill>
              </a:rPr>
              <a:t>,</a:t>
            </a:r>
            <a:r>
              <a:rPr lang="ko-KR" altLang="en-US" sz="1400" dirty="0">
                <a:solidFill>
                  <a:prstClr val="black"/>
                </a:solidFill>
              </a:rPr>
              <a:t> 한글 과제명은 </a:t>
            </a:r>
            <a:r>
              <a:rPr lang="en-US" altLang="ko-KR" sz="1400" dirty="0">
                <a:solidFill>
                  <a:prstClr val="black"/>
                </a:solidFill>
              </a:rPr>
              <a:t>“</a:t>
            </a:r>
            <a:r>
              <a:rPr lang="ko-KR" altLang="en-US" sz="1400" dirty="0" err="1">
                <a:solidFill>
                  <a:prstClr val="black"/>
                </a:solidFill>
              </a:rPr>
              <a:t>에너지특화기업</a:t>
            </a:r>
            <a:r>
              <a:rPr lang="ko-KR" altLang="en-US" sz="1400" dirty="0">
                <a:solidFill>
                  <a:prstClr val="black"/>
                </a:solidFill>
              </a:rPr>
              <a:t> 신청</a:t>
            </a:r>
            <a:r>
              <a:rPr lang="en-US" altLang="ko-KR" sz="1400" dirty="0">
                <a:solidFill>
                  <a:prstClr val="black"/>
                </a:solidFill>
              </a:rPr>
              <a:t>(</a:t>
            </a:r>
            <a:r>
              <a:rPr lang="ko-KR" altLang="en-US" sz="1400" dirty="0">
                <a:solidFill>
                  <a:prstClr val="black"/>
                </a:solidFill>
              </a:rPr>
              <a:t>기업명</a:t>
            </a:r>
            <a:r>
              <a:rPr lang="en-US" altLang="ko-KR" sz="1400" dirty="0">
                <a:solidFill>
                  <a:prstClr val="black"/>
                </a:solidFill>
              </a:rPr>
              <a:t>)”</a:t>
            </a:r>
            <a:r>
              <a:rPr lang="ko-KR" altLang="en-US" sz="1400" dirty="0">
                <a:solidFill>
                  <a:prstClr val="black"/>
                </a:solidFill>
              </a:rPr>
              <a:t> 입력</a:t>
            </a:r>
            <a:r>
              <a:rPr lang="en-US" altLang="ko-KR" dirty="0">
                <a:solidFill>
                  <a:prstClr val="black"/>
                </a:solidFill>
              </a:rPr>
              <a:t>(</a:t>
            </a:r>
            <a:r>
              <a:rPr lang="ko-KR" altLang="en-US" dirty="0">
                <a:solidFill>
                  <a:prstClr val="black"/>
                </a:solidFill>
              </a:rPr>
              <a:t>영문과제명은 비우거나</a:t>
            </a:r>
            <a:r>
              <a:rPr lang="en-US" altLang="ko-KR" dirty="0">
                <a:solidFill>
                  <a:prstClr val="black"/>
                </a:solidFill>
              </a:rPr>
              <a:t>,</a:t>
            </a:r>
            <a:r>
              <a:rPr lang="ko-KR" altLang="en-US" dirty="0">
                <a:solidFill>
                  <a:prstClr val="black"/>
                </a:solidFill>
              </a:rPr>
              <a:t> </a:t>
            </a:r>
            <a:r>
              <a:rPr lang="en-US" altLang="ko-KR" dirty="0">
                <a:solidFill>
                  <a:prstClr val="black"/>
                </a:solidFill>
              </a:rPr>
              <a:t>‘-’</a:t>
            </a:r>
            <a:r>
              <a:rPr lang="ko-KR" altLang="en-US" dirty="0">
                <a:solidFill>
                  <a:prstClr val="black"/>
                </a:solidFill>
              </a:rPr>
              <a:t> 입력</a:t>
            </a:r>
            <a:r>
              <a:rPr lang="en-US" altLang="ko-KR" dirty="0">
                <a:solidFill>
                  <a:prstClr val="black"/>
                </a:solidFill>
              </a:rPr>
              <a:t>)</a:t>
            </a: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prstClr val="black"/>
                </a:solidFill>
              </a:rPr>
              <a:t>3.</a:t>
            </a:r>
            <a:r>
              <a:rPr lang="ko-KR" altLang="en-US" sz="1400" dirty="0">
                <a:solidFill>
                  <a:prstClr val="black"/>
                </a:solidFill>
              </a:rPr>
              <a:t> 수행기간은 </a:t>
            </a:r>
            <a:r>
              <a:rPr lang="en-US" altLang="ko-KR" sz="1400" dirty="0" smtClean="0">
                <a:solidFill>
                  <a:prstClr val="black"/>
                </a:solidFill>
              </a:rPr>
              <a:t>2023.4.1</a:t>
            </a:r>
            <a:r>
              <a:rPr lang="en-US" altLang="ko-KR" sz="1400" dirty="0">
                <a:solidFill>
                  <a:prstClr val="black"/>
                </a:solidFill>
              </a:rPr>
              <a:t>.~</a:t>
            </a:r>
            <a:r>
              <a:rPr lang="en-US" altLang="ko-KR" sz="1400" dirty="0" smtClean="0">
                <a:solidFill>
                  <a:prstClr val="black"/>
                </a:solidFill>
              </a:rPr>
              <a:t>2024.3.31</a:t>
            </a:r>
            <a:r>
              <a:rPr lang="en-US" altLang="ko-KR" sz="1400" dirty="0">
                <a:solidFill>
                  <a:prstClr val="black"/>
                </a:solidFill>
              </a:rPr>
              <a:t>.</a:t>
            </a:r>
            <a:r>
              <a:rPr lang="ko-KR" altLang="en-US" sz="1400" dirty="0">
                <a:solidFill>
                  <a:prstClr val="black"/>
                </a:solidFill>
              </a:rPr>
              <a:t>입력</a:t>
            </a:r>
            <a:r>
              <a:rPr lang="en-US" altLang="ko-KR" dirty="0">
                <a:solidFill>
                  <a:prstClr val="black"/>
                </a:solidFill>
              </a:rPr>
              <a:t>(</a:t>
            </a:r>
            <a:r>
              <a:rPr lang="ko-KR" altLang="en-US" dirty="0">
                <a:solidFill>
                  <a:prstClr val="black"/>
                </a:solidFill>
              </a:rPr>
              <a:t>단계 이동을 위한 </a:t>
            </a:r>
            <a:r>
              <a:rPr lang="ko-KR" altLang="en-US" dirty="0" err="1">
                <a:solidFill>
                  <a:prstClr val="black"/>
                </a:solidFill>
              </a:rPr>
              <a:t>임의값</a:t>
            </a:r>
            <a:r>
              <a:rPr lang="ko-KR" altLang="en-US" dirty="0">
                <a:solidFill>
                  <a:prstClr val="black"/>
                </a:solidFill>
              </a:rPr>
              <a:t> 입력으로 기간은 실제 지정기간과 무관함</a:t>
            </a:r>
            <a:r>
              <a:rPr lang="en-US" altLang="ko-KR" dirty="0">
                <a:solidFill>
                  <a:prstClr val="black"/>
                </a:solidFill>
              </a:rPr>
              <a:t>)</a:t>
            </a: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prstClr val="black"/>
                </a:solidFill>
              </a:rPr>
              <a:t>4. </a:t>
            </a:r>
            <a:r>
              <a:rPr lang="ko-KR" altLang="en-US" sz="1400" dirty="0">
                <a:solidFill>
                  <a:prstClr val="black"/>
                </a:solidFill>
              </a:rPr>
              <a:t>소요인원 </a:t>
            </a:r>
            <a:r>
              <a:rPr lang="en-US" altLang="ko-KR" sz="1400" dirty="0">
                <a:solidFill>
                  <a:prstClr val="black"/>
                </a:solidFill>
              </a:rPr>
              <a:t>1</a:t>
            </a:r>
            <a:r>
              <a:rPr lang="ko-KR" altLang="en-US" sz="1400" dirty="0">
                <a:solidFill>
                  <a:prstClr val="black"/>
                </a:solidFill>
              </a:rPr>
              <a:t>명</a:t>
            </a:r>
            <a:r>
              <a:rPr lang="en-US" altLang="ko-KR" sz="1400" dirty="0">
                <a:solidFill>
                  <a:prstClr val="black"/>
                </a:solidFill>
              </a:rPr>
              <a:t>,</a:t>
            </a:r>
            <a:r>
              <a:rPr lang="ko-KR" altLang="en-US" sz="1400" dirty="0">
                <a:solidFill>
                  <a:prstClr val="black"/>
                </a:solidFill>
              </a:rPr>
              <a:t> 연구비 </a:t>
            </a:r>
            <a:r>
              <a:rPr lang="en-US" altLang="ko-KR" sz="1400" dirty="0">
                <a:solidFill>
                  <a:prstClr val="black"/>
                </a:solidFill>
              </a:rPr>
              <a:t>1</a:t>
            </a:r>
            <a:r>
              <a:rPr lang="ko-KR" altLang="en-US" sz="1400" dirty="0">
                <a:solidFill>
                  <a:prstClr val="black"/>
                </a:solidFill>
              </a:rPr>
              <a:t>백만원</a:t>
            </a:r>
            <a:r>
              <a:rPr lang="en-US" altLang="ko-KR" sz="1400" dirty="0">
                <a:solidFill>
                  <a:prstClr val="black"/>
                </a:solidFill>
              </a:rPr>
              <a:t>,</a:t>
            </a:r>
            <a:r>
              <a:rPr lang="ko-KR" altLang="en-US" sz="1400" dirty="0">
                <a:solidFill>
                  <a:prstClr val="black"/>
                </a:solidFill>
              </a:rPr>
              <a:t> 키워드국문에 </a:t>
            </a:r>
            <a:r>
              <a:rPr lang="en-US" altLang="ko-KR" sz="1400" dirty="0">
                <a:solidFill>
                  <a:prstClr val="black"/>
                </a:solidFill>
              </a:rPr>
              <a:t>“</a:t>
            </a:r>
            <a:r>
              <a:rPr lang="ko-KR" altLang="en-US" sz="1400" dirty="0" err="1">
                <a:solidFill>
                  <a:prstClr val="black"/>
                </a:solidFill>
              </a:rPr>
              <a:t>에너지특화기업</a:t>
            </a:r>
            <a:r>
              <a:rPr lang="en-US" altLang="ko-KR" sz="1400" dirty="0">
                <a:solidFill>
                  <a:prstClr val="black"/>
                </a:solidFill>
              </a:rPr>
              <a:t>”</a:t>
            </a:r>
            <a:r>
              <a:rPr lang="ko-KR" altLang="en-US" sz="1400" dirty="0">
                <a:solidFill>
                  <a:prstClr val="black"/>
                </a:solidFill>
              </a:rPr>
              <a:t> 입력</a:t>
            </a: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prstClr val="black"/>
                </a:solidFill>
              </a:rPr>
              <a:t>5.</a:t>
            </a:r>
            <a:r>
              <a:rPr lang="ko-KR" altLang="en-US" sz="1400" dirty="0">
                <a:solidFill>
                  <a:prstClr val="black"/>
                </a:solidFill>
              </a:rPr>
              <a:t>산업기술분류코드는 임의로 한가지를 선택해서 </a:t>
            </a:r>
            <a:r>
              <a:rPr lang="en-US" altLang="ko-KR" sz="1400" dirty="0">
                <a:solidFill>
                  <a:prstClr val="black"/>
                </a:solidFill>
              </a:rPr>
              <a:t>100%</a:t>
            </a:r>
            <a:r>
              <a:rPr lang="ko-KR" altLang="en-US" sz="1400" dirty="0">
                <a:solidFill>
                  <a:prstClr val="black"/>
                </a:solidFill>
              </a:rPr>
              <a:t>로 입력</a:t>
            </a:r>
            <a:endParaRPr lang="ko-KR" altLang="en-US" sz="1400" dirty="0"/>
          </a:p>
        </p:txBody>
      </p:sp>
      <p:sp>
        <p:nvSpPr>
          <p:cNvPr id="10" name="직사각형 9"/>
          <p:cNvSpPr/>
          <p:nvPr/>
        </p:nvSpPr>
        <p:spPr>
          <a:xfrm>
            <a:off x="496871" y="798612"/>
            <a:ext cx="156966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기본정보 입력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483768" y="167994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pic>
        <p:nvPicPr>
          <p:cNvPr id="15" name="Picture 17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1830735" y="1803102"/>
            <a:ext cx="581025" cy="18573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3" name="슬라이드 번호 개체 틀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7</a:t>
            </a:fld>
            <a:endParaRPr lang="en-US" altLang="ko-KR"/>
          </a:p>
        </p:txBody>
      </p:sp>
      <p:sp>
        <p:nvSpPr>
          <p:cNvPr id="21" name="Rectangle 50"/>
          <p:cNvSpPr>
            <a:spLocks noChangeArrowheads="1"/>
          </p:cNvSpPr>
          <p:nvPr/>
        </p:nvSpPr>
        <p:spPr>
          <a:xfrm rot="10800000" flipV="1">
            <a:off x="5380284" y="4446637"/>
            <a:ext cx="459331" cy="23561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6" name="Rectangle 50"/>
          <p:cNvSpPr>
            <a:spLocks noChangeArrowheads="1"/>
          </p:cNvSpPr>
          <p:nvPr/>
        </p:nvSpPr>
        <p:spPr>
          <a:xfrm>
            <a:off x="2411760" y="3817615"/>
            <a:ext cx="6480719" cy="646944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>
              <a:solidFill>
                <a:schemeClr val="tx2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362846" y="429939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052" name="부제목 14"/>
          <p:cNvSpPr>
            <a:spLocks noGrp="1"/>
          </p:cNvSpPr>
          <p:nvPr>
            <p:ph type="subTitle" idx="1"/>
          </p:nvPr>
        </p:nvSpPr>
        <p:spPr>
          <a:xfrm>
            <a:off x="179512" y="75211"/>
            <a:ext cx="3312353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5.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/>
          <a:srcRect r="20510"/>
          <a:stretch>
            <a:fillRect/>
          </a:stretch>
        </p:blipFill>
        <p:spPr>
          <a:xfrm>
            <a:off x="2406788" y="1013463"/>
            <a:ext cx="6529125" cy="509070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50"/>
          <p:cNvSpPr>
            <a:spLocks noChangeArrowheads="1"/>
          </p:cNvSpPr>
          <p:nvPr/>
        </p:nvSpPr>
        <p:spPr>
          <a:xfrm>
            <a:off x="4745047" y="3068960"/>
            <a:ext cx="518001" cy="1631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/>
          </p:nvPr>
        </p:nvSpPr>
        <p:spPr>
          <a:xfrm>
            <a:off x="250825" y="1268412"/>
            <a:ext cx="2089150" cy="3458191"/>
          </a:xfrm>
        </p:spPr>
        <p:txBody>
          <a:bodyPr/>
          <a:lstStyle/>
          <a:p>
            <a:pPr marL="0" lvl="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sz="1400" dirty="0">
                <a:solidFill>
                  <a:prstClr val="black"/>
                </a:solidFill>
              </a:rPr>
              <a:t>책임자정보는 </a:t>
            </a:r>
            <a:r>
              <a:rPr lang="ko-KR" altLang="en-US" sz="1400" dirty="0" err="1">
                <a:solidFill>
                  <a:prstClr val="black"/>
                </a:solidFill>
              </a:rPr>
              <a:t>대표자또는</a:t>
            </a:r>
            <a:r>
              <a:rPr lang="ko-KR" altLang="en-US" sz="1400" dirty="0">
                <a:solidFill>
                  <a:prstClr val="black"/>
                </a:solidFill>
              </a:rPr>
              <a:t> 실무책임자 정보로 입력</a:t>
            </a:r>
            <a:endParaRPr lang="en-US" altLang="ko-KR" sz="1400" dirty="0">
              <a:solidFill>
                <a:prstClr val="black"/>
              </a:solidFill>
            </a:endParaRPr>
          </a:p>
          <a:p>
            <a:pPr marL="0" lvl="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endParaRPr lang="ko-KR" altLang="en-US" sz="1400" dirty="0">
              <a:solidFill>
                <a:prstClr val="black"/>
              </a:solidFill>
            </a:endParaRP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prstClr val="black"/>
                </a:solidFill>
              </a:rPr>
              <a:t>2. </a:t>
            </a:r>
            <a:r>
              <a:rPr lang="ko-KR" altLang="en-US" sz="1400" dirty="0" err="1">
                <a:solidFill>
                  <a:prstClr val="black"/>
                </a:solidFill>
              </a:rPr>
              <a:t>과학기술인등록번호</a:t>
            </a:r>
            <a:r>
              <a:rPr lang="ko-KR" altLang="en-US" sz="1400" dirty="0">
                <a:solidFill>
                  <a:prstClr val="black"/>
                </a:solidFill>
              </a:rPr>
              <a:t> 입력한 후 검증 버튼을 클릭</a:t>
            </a:r>
            <a:endParaRPr lang="en-US" altLang="ko-KR" sz="1400" dirty="0">
              <a:solidFill>
                <a:prstClr val="black"/>
              </a:solidFill>
            </a:endParaRP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300" dirty="0">
                <a:solidFill>
                  <a:prstClr val="black"/>
                </a:solidFill>
              </a:rPr>
              <a:t>(</a:t>
            </a:r>
            <a:r>
              <a:rPr lang="ko-KR" altLang="en-US" sz="1300" dirty="0">
                <a:solidFill>
                  <a:prstClr val="black"/>
                </a:solidFill>
              </a:rPr>
              <a:t>번호가 </a:t>
            </a:r>
            <a:r>
              <a:rPr lang="ko-KR" altLang="en-US" sz="1300" dirty="0" err="1">
                <a:solidFill>
                  <a:prstClr val="black"/>
                </a:solidFill>
              </a:rPr>
              <a:t>없을경우</a:t>
            </a:r>
            <a:r>
              <a:rPr lang="ko-KR" altLang="en-US" sz="1300" dirty="0">
                <a:solidFill>
                  <a:prstClr val="black"/>
                </a:solidFill>
              </a:rPr>
              <a:t> </a:t>
            </a:r>
            <a:r>
              <a:rPr lang="ko-KR" altLang="en-US" sz="1300" dirty="0" err="1">
                <a:solidFill>
                  <a:prstClr val="black"/>
                </a:solidFill>
              </a:rPr>
              <a:t>국가과학기술지식정보서비스</a:t>
            </a:r>
            <a:r>
              <a:rPr lang="en-US" altLang="ko-KR" sz="1300" dirty="0">
                <a:solidFill>
                  <a:prstClr val="black"/>
                </a:solidFill>
              </a:rPr>
              <a:t>(www.ntis.go.kr)</a:t>
            </a:r>
            <a:r>
              <a:rPr lang="ko-KR" altLang="en-US" sz="1300" dirty="0">
                <a:solidFill>
                  <a:prstClr val="black"/>
                </a:solidFill>
              </a:rPr>
              <a:t>에 접속하여 국가연구자번호 발급메뉴에서 발급</a:t>
            </a:r>
            <a:r>
              <a:rPr lang="en-US" altLang="ko-KR" sz="1300" dirty="0">
                <a:solidFill>
                  <a:prstClr val="black"/>
                </a:solidFill>
              </a:rPr>
              <a:t>)</a:t>
            </a:r>
          </a:p>
          <a:p>
            <a:pPr lvl="0">
              <a:defRPr/>
            </a:pPr>
            <a:endParaRPr lang="ko-KR" altLang="en-US" sz="1300" dirty="0"/>
          </a:p>
        </p:txBody>
      </p:sp>
      <p:sp>
        <p:nvSpPr>
          <p:cNvPr id="10" name="직사각형 9"/>
          <p:cNvSpPr/>
          <p:nvPr/>
        </p:nvSpPr>
        <p:spPr>
          <a:xfrm>
            <a:off x="757948" y="859575"/>
            <a:ext cx="10823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400" b="1">
                <a:solidFill>
                  <a:schemeClr val="bg1"/>
                </a:solidFill>
                <a:latin typeface="맑은 고딕"/>
                <a:ea typeface="맑은 고딕"/>
              </a:rPr>
              <a:t>책임자정보</a:t>
            </a:r>
            <a:endParaRPr lang="en-US" altLang="ko-KR" sz="14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5253523" y="3083045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0" name="슬라이드 번호 개체 틀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8</a:t>
            </a:fld>
            <a:endParaRPr lang="en-US" altLang="ko-KR"/>
          </a:p>
        </p:txBody>
      </p:sp>
      <p:sp>
        <p:nvSpPr>
          <p:cNvPr id="14" name="Rectangle 50"/>
          <p:cNvSpPr>
            <a:spLocks noChangeArrowheads="1"/>
          </p:cNvSpPr>
          <p:nvPr/>
        </p:nvSpPr>
        <p:spPr>
          <a:xfrm rot="10800000" flipV="1">
            <a:off x="2455913" y="1700807"/>
            <a:ext cx="6480000" cy="93610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365734" y="1484784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3078" name="부제목 14"/>
          <p:cNvSpPr>
            <a:spLocks noGrp="1"/>
          </p:cNvSpPr>
          <p:nvPr>
            <p:ph type="subTitle" idx="1"/>
          </p:nvPr>
        </p:nvSpPr>
        <p:spPr>
          <a:xfrm>
            <a:off x="179512" y="75211"/>
            <a:ext cx="3312353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6.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/>
          <a:srcRect r="38560" b="6140"/>
          <a:stretch>
            <a:fillRect/>
          </a:stretch>
        </p:blipFill>
        <p:spPr>
          <a:xfrm>
            <a:off x="2411760" y="1020419"/>
            <a:ext cx="6551266" cy="543291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19" name="텍스트 개체 틀 18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1946623"/>
          </a:xfrm>
        </p:spPr>
        <p:txBody>
          <a:bodyPr/>
          <a:lstStyle/>
          <a:p>
            <a:pPr marL="161925" lvl="0" indent="-34290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sz="1400" dirty="0">
                <a:solidFill>
                  <a:prstClr val="black"/>
                </a:solidFill>
              </a:rPr>
              <a:t>‘</a:t>
            </a:r>
            <a:r>
              <a:rPr lang="en-US" altLang="ko-KR" sz="1400" dirty="0">
                <a:solidFill>
                  <a:srgbClr val="FF0000"/>
                </a:solidFill>
              </a:rPr>
              <a:t>*</a:t>
            </a:r>
            <a:r>
              <a:rPr lang="en-US" altLang="ko-KR" sz="1400" dirty="0"/>
              <a:t>’</a:t>
            </a:r>
            <a:r>
              <a:rPr lang="en-US" altLang="ko-KR" sz="1400" dirty="0">
                <a:solidFill>
                  <a:prstClr val="black"/>
                </a:solidFill>
              </a:rPr>
              <a:t> </a:t>
            </a:r>
            <a:r>
              <a:rPr lang="ko-KR" altLang="en-US" sz="1400" dirty="0">
                <a:solidFill>
                  <a:prstClr val="black"/>
                </a:solidFill>
              </a:rPr>
              <a:t>표시는 필수입력 항목으로 </a:t>
            </a:r>
            <a:r>
              <a:rPr lang="ko-KR" altLang="en-US" sz="1400" dirty="0" err="1">
                <a:solidFill>
                  <a:prstClr val="black"/>
                </a:solidFill>
              </a:rPr>
              <a:t>해당칸에</a:t>
            </a:r>
            <a:r>
              <a:rPr lang="ko-KR" altLang="en-US" sz="1400" dirty="0">
                <a:solidFill>
                  <a:prstClr val="black"/>
                </a:solidFill>
              </a:rPr>
              <a:t> </a:t>
            </a:r>
            <a:r>
              <a:rPr lang="ko-KR" altLang="en-US" sz="1400" dirty="0" err="1">
                <a:solidFill>
                  <a:prstClr val="black"/>
                </a:solidFill>
              </a:rPr>
              <a:t>입력값이</a:t>
            </a:r>
            <a:r>
              <a:rPr lang="ko-KR" altLang="en-US" sz="1400" dirty="0">
                <a:solidFill>
                  <a:prstClr val="black"/>
                </a:solidFill>
              </a:rPr>
              <a:t> 있어야 다음단계 이동가능</a:t>
            </a:r>
            <a:endParaRPr lang="en-US" altLang="ko-KR" sz="1400" dirty="0">
              <a:solidFill>
                <a:prstClr val="black"/>
              </a:solidFill>
            </a:endParaRPr>
          </a:p>
          <a:p>
            <a:pPr marL="161925" lvl="0" indent="-34290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endParaRPr lang="en-US" altLang="ko-KR" sz="1400" dirty="0">
              <a:solidFill>
                <a:prstClr val="black"/>
              </a:solidFill>
            </a:endParaRP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 dirty="0">
                <a:solidFill>
                  <a:prstClr val="black"/>
                </a:solidFill>
              </a:rPr>
              <a:t>2. </a:t>
            </a:r>
            <a:r>
              <a:rPr lang="ko-KR" altLang="en-US" sz="1400" dirty="0">
                <a:solidFill>
                  <a:prstClr val="black"/>
                </a:solidFill>
              </a:rPr>
              <a:t>빈 칸에 </a:t>
            </a:r>
            <a:r>
              <a:rPr lang="en-US" altLang="ko-KR" sz="1400" dirty="0">
                <a:solidFill>
                  <a:prstClr val="black"/>
                </a:solidFill>
              </a:rPr>
              <a:t>“</a:t>
            </a:r>
            <a:r>
              <a:rPr lang="ko-KR" altLang="en-US" sz="1400" dirty="0">
                <a:solidFill>
                  <a:prstClr val="black"/>
                </a:solidFill>
              </a:rPr>
              <a:t>본 항목은 </a:t>
            </a:r>
            <a:r>
              <a:rPr lang="ko-KR" altLang="en-US" sz="1400" dirty="0" err="1">
                <a:solidFill>
                  <a:prstClr val="black"/>
                </a:solidFill>
              </a:rPr>
              <a:t>해당없음</a:t>
            </a:r>
            <a:r>
              <a:rPr lang="en-US" altLang="ko-KR" sz="1400" dirty="0">
                <a:solidFill>
                  <a:prstClr val="black"/>
                </a:solidFill>
              </a:rPr>
              <a:t>”</a:t>
            </a:r>
            <a:r>
              <a:rPr lang="ko-KR" altLang="en-US" sz="1400" dirty="0">
                <a:solidFill>
                  <a:prstClr val="black"/>
                </a:solidFill>
              </a:rPr>
              <a:t> 으로 입력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67216" y="880266"/>
            <a:ext cx="16289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400" b="1">
                <a:solidFill>
                  <a:schemeClr val="bg1"/>
                </a:solidFill>
                <a:latin typeface="맑은 고딕"/>
                <a:ea typeface="맑은 고딕"/>
              </a:rPr>
              <a:t>목표 및 내용 입력</a:t>
            </a:r>
            <a:endParaRPr lang="en-US" altLang="ko-KR" sz="14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4139952" y="2564904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438067" y="4957489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0" name="슬라이드 번호 개체 틀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9</a:t>
            </a:fld>
            <a:endParaRPr lang="en-US" altLang="ko-KR"/>
          </a:p>
        </p:txBody>
      </p:sp>
      <p:sp>
        <p:nvSpPr>
          <p:cNvPr id="4100" name="부제목 14"/>
          <p:cNvSpPr>
            <a:spLocks noGrp="1"/>
          </p:cNvSpPr>
          <p:nvPr>
            <p:ph type="subTitle" idx="1"/>
          </p:nvPr>
        </p:nvSpPr>
        <p:spPr>
          <a:xfrm>
            <a:off x="179512" y="75211"/>
            <a:ext cx="3312353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7.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588</Words>
  <Application>Microsoft Office PowerPoint</Application>
  <PresentationFormat>화면 슬라이드 쇼(4:3)</PresentationFormat>
  <Paragraphs>165</Paragraphs>
  <Slides>16</Slides>
  <Notes>12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3" baseType="lpstr">
      <vt:lpstr>HY헤드라인M</vt:lpstr>
      <vt:lpstr>굴림</vt:lpstr>
      <vt:lpstr>맑은 고딕</vt:lpstr>
      <vt:lpstr>Arial</vt:lpstr>
      <vt:lpstr>Times New Roman</vt:lpstr>
      <vt:lpstr>Wingdings</vt:lpstr>
      <vt:lpstr>Office 테마</vt:lpstr>
      <vt:lpstr>전산접수 매뉴얼</vt:lpstr>
      <vt:lpstr>PowerPoint 프레젠테이션</vt:lpstr>
      <vt:lpstr>II. 회원가입 요령</vt:lpstr>
      <vt:lpstr>III. 접수 요령</vt:lpstr>
      <vt:lpstr>PowerPoint 프레젠테이션</vt:lpstr>
      <vt:lpstr>III. 접수 요령</vt:lpstr>
      <vt:lpstr>III. 접수 요령</vt:lpstr>
      <vt:lpstr>III. 접수 요령</vt:lpstr>
      <vt:lpstr>III. 접수 요령</vt:lpstr>
      <vt:lpstr>III. 접수 요령</vt:lpstr>
      <vt:lpstr>III. 접수 요령</vt:lpstr>
      <vt:lpstr>III. 접수 요령</vt:lpstr>
      <vt:lpstr>III. 접수 요령</vt:lpstr>
      <vt:lpstr>III. 접수 요령</vt:lpstr>
      <vt:lpstr>전산접수 안내 GENIE콜센터 02-3469-8813, 8814</vt:lpstr>
      <vt:lpstr>감사합니다</vt:lpstr>
    </vt:vector>
  </TitlesOfParts>
  <Manager/>
  <Company>auney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사업관리시스템 매뉴얼</dc:title>
  <dc:creator>강민정</dc:creator>
  <cp:lastModifiedBy>com</cp:lastModifiedBy>
  <cp:revision>1335</cp:revision>
  <dcterms:created xsi:type="dcterms:W3CDTF">2012-01-20T01:27:48Z</dcterms:created>
  <dcterms:modified xsi:type="dcterms:W3CDTF">2023-10-23T23:53:35Z</dcterms:modified>
  <cp:version/>
</cp:coreProperties>
</file>