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82" d="100"/>
          <a:sy n="82" d="100"/>
        </p:scale>
        <p:origin x="30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4DC-908B-443C-9E72-F605C26560B1}" type="datetimeFigureOut">
              <a:rPr lang="ko-KR" altLang="en-US" smtClean="0"/>
              <a:t>2021-03-04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CAD13-1488-4DB8-B9E3-B8BE7F3952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5027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4DC-908B-443C-9E72-F605C26560B1}" type="datetimeFigureOut">
              <a:rPr lang="ko-KR" altLang="en-US" smtClean="0"/>
              <a:t>2021-03-04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CAD13-1488-4DB8-B9E3-B8BE7F3952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9415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4DC-908B-443C-9E72-F605C26560B1}" type="datetimeFigureOut">
              <a:rPr lang="ko-KR" altLang="en-US" smtClean="0"/>
              <a:t>2021-03-04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CAD13-1488-4DB8-B9E3-B8BE7F3952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531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4DC-908B-443C-9E72-F605C26560B1}" type="datetimeFigureOut">
              <a:rPr lang="ko-KR" altLang="en-US" smtClean="0"/>
              <a:t>2021-03-04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CAD13-1488-4DB8-B9E3-B8BE7F3952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6450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4DC-908B-443C-9E72-F605C26560B1}" type="datetimeFigureOut">
              <a:rPr lang="ko-KR" altLang="en-US" smtClean="0"/>
              <a:t>2021-03-04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CAD13-1488-4DB8-B9E3-B8BE7F3952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8515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4DC-908B-443C-9E72-F605C26560B1}" type="datetimeFigureOut">
              <a:rPr lang="ko-KR" altLang="en-US" smtClean="0"/>
              <a:t>2021-03-04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CAD13-1488-4DB8-B9E3-B8BE7F3952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761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4DC-908B-443C-9E72-F605C26560B1}" type="datetimeFigureOut">
              <a:rPr lang="ko-KR" altLang="en-US" smtClean="0"/>
              <a:t>2021-03-04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CAD13-1488-4DB8-B9E3-B8BE7F3952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1313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4DC-908B-443C-9E72-F605C26560B1}" type="datetimeFigureOut">
              <a:rPr lang="ko-KR" altLang="en-US" smtClean="0"/>
              <a:t>2021-03-04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CAD13-1488-4DB8-B9E3-B8BE7F3952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517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4DC-908B-443C-9E72-F605C26560B1}" type="datetimeFigureOut">
              <a:rPr lang="ko-KR" altLang="en-US" smtClean="0"/>
              <a:t>2021-03-04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CAD13-1488-4DB8-B9E3-B8BE7F3952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8595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4DC-908B-443C-9E72-F605C26560B1}" type="datetimeFigureOut">
              <a:rPr lang="ko-KR" altLang="en-US" smtClean="0"/>
              <a:t>2021-03-04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CAD13-1488-4DB8-B9E3-B8BE7F3952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6777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4DC-908B-443C-9E72-F605C26560B1}" type="datetimeFigureOut">
              <a:rPr lang="ko-KR" altLang="en-US" smtClean="0"/>
              <a:t>2021-03-04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CAD13-1488-4DB8-B9E3-B8BE7F3952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780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9B4DC-908B-443C-9E72-F605C26560B1}" type="datetimeFigureOut">
              <a:rPr lang="ko-KR" altLang="en-US" smtClean="0"/>
              <a:t>2021-03-04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CAD13-1488-4DB8-B9E3-B8BE7F3952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4489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0053" y="1681566"/>
            <a:ext cx="20767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2021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년</a:t>
            </a:r>
            <a:endParaRPr lang="en-US" altLang="ko-KR" sz="2000" dirty="0" smtClean="0">
              <a:solidFill>
                <a:schemeClr val="bg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소기업 혁신역량</a:t>
            </a:r>
            <a:endParaRPr lang="en-US" altLang="ko-KR" sz="2000" b="1" dirty="0" smtClean="0">
              <a:solidFill>
                <a:schemeClr val="bg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강화사업</a:t>
            </a:r>
            <a:endParaRPr lang="ko-KR" altLang="en-US" sz="2000" b="1" dirty="0">
              <a:solidFill>
                <a:schemeClr val="bg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9387" y="3192469"/>
            <a:ext cx="2964273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◈</a:t>
            </a:r>
            <a:r>
              <a:rPr lang="ko-KR" altLang="en-US" sz="1600" b="1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지원분야 및 규모◈</a:t>
            </a:r>
            <a:endParaRPr lang="en-US" altLang="ko-KR" sz="1600" b="1" dirty="0" smtClean="0">
              <a:solidFill>
                <a:schemeClr val="bg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endParaRPr lang="en-US" altLang="ko-KR" dirty="0">
              <a:solidFill>
                <a:schemeClr val="bg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1600" dirty="0" err="1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ㆍ공정개선</a:t>
            </a:r>
            <a:r>
              <a:rPr lang="ko-KR" altLang="en-US" sz="160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40</a:t>
            </a:r>
            <a:r>
              <a:rPr lang="ko-KR" altLang="en-US" sz="160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기업</a:t>
            </a:r>
            <a:endParaRPr lang="en-US" altLang="ko-KR" sz="1600" dirty="0" smtClean="0">
              <a:solidFill>
                <a:schemeClr val="bg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endParaRPr lang="en-US" altLang="ko-KR" dirty="0">
              <a:solidFill>
                <a:schemeClr val="bg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1600" dirty="0" err="1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ㆍ기술가치평가</a:t>
            </a:r>
            <a:r>
              <a:rPr lang="ko-KR" altLang="en-US" sz="160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15</a:t>
            </a:r>
            <a:r>
              <a:rPr lang="ko-KR" altLang="en-US" sz="160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기업</a:t>
            </a:r>
            <a:r>
              <a:rPr lang="ko-KR" altLang="en-US" sz="160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endParaRPr lang="en-US" altLang="ko-KR" sz="1600" dirty="0" smtClean="0">
              <a:solidFill>
                <a:schemeClr val="bg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endParaRPr lang="en-US" altLang="ko-KR" dirty="0">
              <a:solidFill>
                <a:schemeClr val="bg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1600" dirty="0" err="1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ㆍ시험분석비용</a:t>
            </a:r>
            <a:r>
              <a:rPr lang="ko-KR" altLang="en-US" sz="160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지원 </a:t>
            </a:r>
            <a:r>
              <a:rPr lang="en-US" altLang="ko-KR" sz="160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100</a:t>
            </a:r>
            <a:r>
              <a:rPr lang="ko-KR" altLang="en-US" sz="160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기업</a:t>
            </a:r>
            <a:endParaRPr lang="ko-KR" altLang="en-US" sz="1600" dirty="0">
              <a:solidFill>
                <a:schemeClr val="bg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09125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21</Words>
  <Application>Microsoft Office PowerPoint</Application>
  <PresentationFormat>A4 용지(210x297mm)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HY견고딕</vt:lpstr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JBBA</dc:creator>
  <cp:lastModifiedBy>JBBA</cp:lastModifiedBy>
  <cp:revision>6</cp:revision>
  <dcterms:created xsi:type="dcterms:W3CDTF">2021-03-04T00:45:45Z</dcterms:created>
  <dcterms:modified xsi:type="dcterms:W3CDTF">2021-03-04T01:24:37Z</dcterms:modified>
</cp:coreProperties>
</file>