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C611BE-601E-4291-AF79-B5247A9A9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B65854A-BB03-4BCE-B276-630B9C7A4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3EFB71-6B2A-4B94-811C-C3691395D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D85967-E726-4D38-8EA3-90FCAC0D7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8FF819-22CB-473F-A8FB-C45DCC95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85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D05019-BC33-4281-A9D8-DB737A9C6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6E0125D-536C-4A41-A319-93AED9959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0A70B79-816C-4D9E-9ADD-A0188EF13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304EE5-C3A0-4758-8E97-E7537B71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67C997-8C04-485B-A415-A63E8376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758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BE6C241-5A8C-4034-8AAD-395A9D1213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27325A2-5C2B-4344-81B6-A72706CFD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0FFA51-50CB-4A94-A320-1058EAFE8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3A9550-5945-441D-92AB-ED0DE647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CAA321-143E-4B1D-9F17-12237154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5242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337165-1F7E-40D1-8C16-8F7296339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F0F133-B156-4643-9AF1-6FCF32293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769619-C6BF-4B43-8DC5-8D302ABB4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08F886-A5E2-46F2-B33D-012631F4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CF51EB-6B42-4F7F-B6B9-10F32D423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186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7C482D-FF26-4F66-BA25-9DD3808A8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7A1A6ED-C4FB-4FA9-B3E2-4CDFE72BF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9568A6-8658-4F43-878E-019811C6A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7F8171-E4CB-4CD2-AF93-03038F616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6EB142-D3F0-4336-9916-EBD2E75B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21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764C11-C90D-4952-9F4F-AC0BCAFB4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E7B0CF-22A2-465E-A40E-19A67D748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EE778CE-AEF9-4929-8126-B501248492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57DDD2C-073A-4696-BBFD-911EE0A8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6C120F-63CD-4958-84D5-5A0AF48FD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4EC8545-98AA-4D23-BBE5-937EEC4F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31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338B51-951F-45F1-80EC-9B705AA90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C0CC9F-66E5-455C-BBE2-87B366862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DA9697A-0630-4E48-9EF3-23F0D4E79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BEBB6FE-3042-49F3-B177-DBF39C33E6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E832FF2-223F-444E-A335-7E14FC4EE4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95DC07D-9C2F-47B0-981C-866ED5E5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70F43AC-17CC-465B-9A8E-21752E73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E8EF5AB-D844-487E-8748-8AD2DCBC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072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03AC1-83C3-46F7-991A-B221AA626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A702F77-DE5B-47FA-935D-5793EB849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1F8D111-E09F-4DB8-A4DD-37554FD94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699E1EE-2DD6-4EA4-9FEF-962DEE54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43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FFA3781-43A4-4F0A-8375-7822802A9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7B6F305-4078-4234-AF31-9DE090ACE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CAE698B-FEEB-464A-9F93-60DB569F0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83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DDEBC3-7C05-4AEF-9101-53DA10D9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B3F7020-3294-4C03-9139-05131E497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D1D8DF-DF99-44C3-BBA3-013DA5813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6E41BD-7754-413B-99B3-A24B48984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A7A4149-BCF0-4A7A-A4BD-936A43E8E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D0E9E6A-A87F-47F0-878C-4D6D81149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169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1D61AE-5809-4F71-B00E-DE258FDBB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C244CA5-2CCB-4B03-B0C5-9B358C6345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42AFCE-C328-4D30-A91D-7F2981DC2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1F6296-596A-4BEA-903D-365ED3B75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0640BA2-2B99-410B-B748-44F7511B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1F39FC-2E25-4C71-B96A-6E3437BF9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69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F2B7523-1CAA-4416-97AB-925474DED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E7AF28-E12F-468A-9EBD-005528821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23E050-99E4-41D9-A802-01C8F4DAF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A6566-1523-4E61-95B2-E8F9D5CD4DA0}" type="datetimeFigureOut">
              <a:rPr lang="ko-KR" altLang="en-US" smtClean="0"/>
              <a:t>2020-06-05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1722E1-7D87-43E1-9241-F1D756C11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EB929E-2C69-4B93-A99F-DEB8ABF21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0E785-9669-48CC-ADF6-B0639ADD6B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89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EC07BF72-963E-40FA-93F8-67D64EDF79F9}"/>
              </a:ext>
            </a:extLst>
          </p:cNvPr>
          <p:cNvGrpSpPr/>
          <p:nvPr/>
        </p:nvGrpSpPr>
        <p:grpSpPr>
          <a:xfrm>
            <a:off x="518195" y="2541836"/>
            <a:ext cx="5050301" cy="3384667"/>
            <a:chOff x="0" y="1383450"/>
            <a:chExt cx="2592000" cy="126000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D6F46012-E4FE-48FC-A9ED-BD29D8A02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83450"/>
              <a:ext cx="2592000" cy="1260000"/>
            </a:xfrm>
            <a:prstGeom prst="rect">
              <a:avLst/>
            </a:prstGeom>
          </p:spPr>
        </p:pic>
        <p:sp>
          <p:nvSpPr>
            <p:cNvPr id="9" name="별: 꼭짓점 16개 8">
              <a:extLst>
                <a:ext uri="{FF2B5EF4-FFF2-40B4-BE49-F238E27FC236}">
                  <a16:creationId xmlns:a16="http://schemas.microsoft.com/office/drawing/2014/main" id="{785DE6C8-DB2A-45CF-A1D9-EBD59023250E}"/>
                </a:ext>
              </a:extLst>
            </p:cNvPr>
            <p:cNvSpPr/>
            <p:nvPr/>
          </p:nvSpPr>
          <p:spPr>
            <a:xfrm>
              <a:off x="664874" y="1981650"/>
              <a:ext cx="428625" cy="466725"/>
            </a:xfrm>
            <a:prstGeom prst="star16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B4C5FC10-81F8-491B-B18E-A3E7C691CC89}"/>
              </a:ext>
            </a:extLst>
          </p:cNvPr>
          <p:cNvGrpSpPr/>
          <p:nvPr/>
        </p:nvGrpSpPr>
        <p:grpSpPr>
          <a:xfrm>
            <a:off x="6572401" y="2541836"/>
            <a:ext cx="5050302" cy="3383128"/>
            <a:chOff x="2788500" y="0"/>
            <a:chExt cx="2592000" cy="126000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D6C776CA-17C0-4526-B71C-EA26B90D8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8500" y="0"/>
              <a:ext cx="2592000" cy="1260000"/>
            </a:xfrm>
            <a:prstGeom prst="rect">
              <a:avLst/>
            </a:prstGeom>
          </p:spPr>
        </p:pic>
        <p:sp>
          <p:nvSpPr>
            <p:cNvPr id="7" name="별: 꼭짓점 16개 6">
              <a:extLst>
                <a:ext uri="{FF2B5EF4-FFF2-40B4-BE49-F238E27FC236}">
                  <a16:creationId xmlns:a16="http://schemas.microsoft.com/office/drawing/2014/main" id="{D0CE446D-A9B5-42E2-ABB5-EC420D3E92C4}"/>
                </a:ext>
              </a:extLst>
            </p:cNvPr>
            <p:cNvSpPr/>
            <p:nvPr/>
          </p:nvSpPr>
          <p:spPr>
            <a:xfrm>
              <a:off x="3531899" y="19500"/>
              <a:ext cx="885825" cy="971550"/>
            </a:xfrm>
            <a:prstGeom prst="star16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</p:spTree>
    <p:extLst>
      <p:ext uri="{BB962C8B-B14F-4D97-AF65-F5344CB8AC3E}">
        <p14:creationId xmlns:p14="http://schemas.microsoft.com/office/powerpoint/2010/main" val="1581173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win10</dc:creator>
  <cp:lastModifiedBy>win10</cp:lastModifiedBy>
  <cp:revision>1</cp:revision>
  <dcterms:created xsi:type="dcterms:W3CDTF">2020-06-05T01:01:05Z</dcterms:created>
  <dcterms:modified xsi:type="dcterms:W3CDTF">2020-06-05T01:03:10Z</dcterms:modified>
</cp:coreProperties>
</file>